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0"/>
  </p:notesMasterIdLst>
  <p:sldIdLst>
    <p:sldId id="299" r:id="rId3"/>
    <p:sldId id="322" r:id="rId4"/>
    <p:sldId id="291" r:id="rId5"/>
    <p:sldId id="312" r:id="rId6"/>
    <p:sldId id="313" r:id="rId7"/>
    <p:sldId id="273" r:id="rId8"/>
    <p:sldId id="296" r:id="rId9"/>
    <p:sldId id="284" r:id="rId10"/>
    <p:sldId id="316" r:id="rId11"/>
    <p:sldId id="311" r:id="rId12"/>
    <p:sldId id="260" r:id="rId13"/>
    <p:sldId id="306" r:id="rId14"/>
    <p:sldId id="321" r:id="rId15"/>
    <p:sldId id="315" r:id="rId16"/>
    <p:sldId id="317" r:id="rId17"/>
    <p:sldId id="308" r:id="rId18"/>
    <p:sldId id="307" r:id="rId19"/>
    <p:sldId id="309" r:id="rId20"/>
    <p:sldId id="302" r:id="rId21"/>
    <p:sldId id="319" r:id="rId22"/>
    <p:sldId id="320" r:id="rId23"/>
    <p:sldId id="318" r:id="rId24"/>
    <p:sldId id="297" r:id="rId25"/>
    <p:sldId id="282" r:id="rId26"/>
    <p:sldId id="285" r:id="rId27"/>
    <p:sldId id="326" r:id="rId28"/>
    <p:sldId id="304" r:id="rId2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preet Singh" initials="MS" lastIdx="1" clrIdx="0">
    <p:extLst>
      <p:ext uri="{19B8F6BF-5375-455C-9EA6-DF929625EA0E}">
        <p15:presenceInfo xmlns:p15="http://schemas.microsoft.com/office/powerpoint/2012/main" userId="4dad22c45c6eb0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3F7D2-812C-B94C-9138-539278742606}" v="266" dt="2021-12-06T04:32:39.284"/>
    <p1510:client id="{5A026D2F-33F5-4548-99BC-432C4348662D}" v="2359" dt="2021-12-06T04:35:59.674"/>
    <p1510:client id="{9686848E-D4B6-41F5-8836-562995358AB1}" v="41" dt="2021-12-06T04:18:53.442"/>
    <p1510:client id="{99723EB7-B41B-4C79-B418-876206DC2FEF}" v="10962" dt="2021-12-06T04:32:34.698"/>
    <p1510:client id="{9A3CAB67-7A3E-405B-A20D-1659BF0455DE}" v="7" dt="2021-12-06T03:59:47.250"/>
    <p1510:client id="{D584CF99-10DD-432D-B669-866E68EA6B74}" v="1" dt="2021-12-06T04:31:54.172"/>
    <p1510:client id="{F2BFD212-C56A-4576-8AF8-A831FF321D0A}" v="1015" dt="2021-12-06T04:30:34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i, Mrinmayee Mahesh" userId="2f8b1bfb-b2b9-46cd-b20c-fd99326cef57" providerId="ADAL" clId="{9686848E-D4B6-41F5-8836-562995358AB1}"/>
    <pc:docChg chg="undo custSel modSld">
      <pc:chgData name="Joshi, Mrinmayee Mahesh" userId="2f8b1bfb-b2b9-46cd-b20c-fd99326cef57" providerId="ADAL" clId="{9686848E-D4B6-41F5-8836-562995358AB1}" dt="2021-12-06T04:18:53.442" v="40" actId="14100"/>
      <pc:docMkLst>
        <pc:docMk/>
      </pc:docMkLst>
      <pc:sldChg chg="addSp delSp modSp mod">
        <pc:chgData name="Joshi, Mrinmayee Mahesh" userId="2f8b1bfb-b2b9-46cd-b20c-fd99326cef57" providerId="ADAL" clId="{9686848E-D4B6-41F5-8836-562995358AB1}" dt="2021-12-06T04:18:53.442" v="40" actId="14100"/>
        <pc:sldMkLst>
          <pc:docMk/>
          <pc:sldMk cId="4025330562" sldId="322"/>
        </pc:sldMkLst>
        <pc:picChg chg="add del mod modCrop">
          <ac:chgData name="Joshi, Mrinmayee Mahesh" userId="2f8b1bfb-b2b9-46cd-b20c-fd99326cef57" providerId="ADAL" clId="{9686848E-D4B6-41F5-8836-562995358AB1}" dt="2021-12-06T04:18:53.442" v="40" actId="14100"/>
          <ac:picMkLst>
            <pc:docMk/>
            <pc:sldMk cId="4025330562" sldId="322"/>
            <ac:picMk id="3" creationId="{FA5FEA31-A7C1-4E67-9B60-411E811E792D}"/>
          </ac:picMkLst>
        </pc:picChg>
      </pc:sldChg>
    </pc:docChg>
  </pc:docChgLst>
  <pc:docChgLst>
    <pc:chgData name="Datta, Arpan" userId="91dc6fc2-e47c-441d-88b6-7b3651f88482" providerId="ADAL" clId="{15C3F7D2-812C-B94C-9138-539278742606}"/>
    <pc:docChg chg="undo custSel addSld delSld modSld">
      <pc:chgData name="Datta, Arpan" userId="91dc6fc2-e47c-441d-88b6-7b3651f88482" providerId="ADAL" clId="{15C3F7D2-812C-B94C-9138-539278742606}" dt="2021-12-06T04:32:39.284" v="268" actId="1038"/>
      <pc:docMkLst>
        <pc:docMk/>
      </pc:docMkLst>
      <pc:sldChg chg="modSp mod">
        <pc:chgData name="Datta, Arpan" userId="91dc6fc2-e47c-441d-88b6-7b3651f88482" providerId="ADAL" clId="{15C3F7D2-812C-B94C-9138-539278742606}" dt="2021-12-06T04:09:28.544" v="121" actId="20577"/>
        <pc:sldMkLst>
          <pc:docMk/>
          <pc:sldMk cId="218343233" sldId="297"/>
        </pc:sldMkLst>
        <pc:spChg chg="mod">
          <ac:chgData name="Datta, Arpan" userId="91dc6fc2-e47c-441d-88b6-7b3651f88482" providerId="ADAL" clId="{15C3F7D2-812C-B94C-9138-539278742606}" dt="2021-12-06T04:07:56.875" v="110" actId="1076"/>
          <ac:spMkLst>
            <pc:docMk/>
            <pc:sldMk cId="218343233" sldId="297"/>
            <ac:spMk id="52" creationId="{5311DC14-6ED0-4BDF-B7F0-F6E9DEE0C29C}"/>
          </ac:spMkLst>
        </pc:spChg>
        <pc:spChg chg="mod">
          <ac:chgData name="Datta, Arpan" userId="91dc6fc2-e47c-441d-88b6-7b3651f88482" providerId="ADAL" clId="{15C3F7D2-812C-B94C-9138-539278742606}" dt="2021-12-06T04:09:28.544" v="121" actId="20577"/>
          <ac:spMkLst>
            <pc:docMk/>
            <pc:sldMk cId="218343233" sldId="297"/>
            <ac:spMk id="53" creationId="{97BA8B7B-54B3-4A21-BF44-D0C22224A638}"/>
          </ac:spMkLst>
        </pc:spChg>
        <pc:spChg chg="mod">
          <ac:chgData name="Datta, Arpan" userId="91dc6fc2-e47c-441d-88b6-7b3651f88482" providerId="ADAL" clId="{15C3F7D2-812C-B94C-9138-539278742606}" dt="2021-12-06T04:08:20.572" v="120" actId="20577"/>
          <ac:spMkLst>
            <pc:docMk/>
            <pc:sldMk cId="218343233" sldId="297"/>
            <ac:spMk id="54" creationId="{07E8B77F-2FED-48A5-B808-50C6096851B7}"/>
          </ac:spMkLst>
        </pc:spChg>
      </pc:sldChg>
      <pc:sldChg chg="modSp mod">
        <pc:chgData name="Datta, Arpan" userId="91dc6fc2-e47c-441d-88b6-7b3651f88482" providerId="ADAL" clId="{15C3F7D2-812C-B94C-9138-539278742606}" dt="2021-12-06T04:32:39.284" v="268" actId="1038"/>
        <pc:sldMkLst>
          <pc:docMk/>
          <pc:sldMk cId="2516454353" sldId="302"/>
        </pc:sldMkLst>
        <pc:spChg chg="mod">
          <ac:chgData name="Datta, Arpan" userId="91dc6fc2-e47c-441d-88b6-7b3651f88482" providerId="ADAL" clId="{15C3F7D2-812C-B94C-9138-539278742606}" dt="2021-12-06T04:11:56.722" v="138" actId="1076"/>
          <ac:spMkLst>
            <pc:docMk/>
            <pc:sldMk cId="2516454353" sldId="302"/>
            <ac:spMk id="38" creationId="{005017D8-4F8B-457E-9531-CFE5B08044A8}"/>
          </ac:spMkLst>
        </pc:spChg>
        <pc:spChg chg="mod">
          <ac:chgData name="Datta, Arpan" userId="91dc6fc2-e47c-441d-88b6-7b3651f88482" providerId="ADAL" clId="{15C3F7D2-812C-B94C-9138-539278742606}" dt="2021-12-06T04:11:36.671" v="130" actId="1038"/>
          <ac:spMkLst>
            <pc:docMk/>
            <pc:sldMk cId="2516454353" sldId="302"/>
            <ac:spMk id="39" creationId="{94F19E52-B19B-4A20-86BF-17A5728C9748}"/>
          </ac:spMkLst>
        </pc:spChg>
        <pc:spChg chg="mod">
          <ac:chgData name="Datta, Arpan" userId="91dc6fc2-e47c-441d-88b6-7b3651f88482" providerId="ADAL" clId="{15C3F7D2-812C-B94C-9138-539278742606}" dt="2021-12-06T04:11:29.847" v="127" actId="1037"/>
          <ac:spMkLst>
            <pc:docMk/>
            <pc:sldMk cId="2516454353" sldId="302"/>
            <ac:spMk id="41" creationId="{4F04BAB6-D4CB-402F-9589-5B8B8093DAB7}"/>
          </ac:spMkLst>
        </pc:spChg>
        <pc:spChg chg="mod">
          <ac:chgData name="Datta, Arpan" userId="91dc6fc2-e47c-441d-88b6-7b3651f88482" providerId="ADAL" clId="{15C3F7D2-812C-B94C-9138-539278742606}" dt="2021-12-06T04:32:35.268" v="266" actId="1038"/>
          <ac:spMkLst>
            <pc:docMk/>
            <pc:sldMk cId="2516454353" sldId="302"/>
            <ac:spMk id="43" creationId="{DC3B5E8D-1791-4774-9AFC-6CEAF7835331}"/>
          </ac:spMkLst>
        </pc:spChg>
        <pc:spChg chg="mod">
          <ac:chgData name="Datta, Arpan" userId="91dc6fc2-e47c-441d-88b6-7b3651f88482" providerId="ADAL" clId="{15C3F7D2-812C-B94C-9138-539278742606}" dt="2021-12-06T04:32:39.284" v="268" actId="1038"/>
          <ac:spMkLst>
            <pc:docMk/>
            <pc:sldMk cId="2516454353" sldId="302"/>
            <ac:spMk id="44" creationId="{6542BE60-5BF7-4BAA-88B4-9275EEA93D10}"/>
          </ac:spMkLst>
        </pc:spChg>
        <pc:spChg chg="mod">
          <ac:chgData name="Datta, Arpan" userId="91dc6fc2-e47c-441d-88b6-7b3651f88482" providerId="ADAL" clId="{15C3F7D2-812C-B94C-9138-539278742606}" dt="2021-12-06T04:11:44.421" v="137" actId="1037"/>
          <ac:spMkLst>
            <pc:docMk/>
            <pc:sldMk cId="2516454353" sldId="302"/>
            <ac:spMk id="45" creationId="{0AB1F014-D153-499B-BB60-9BBE99C317F2}"/>
          </ac:spMkLst>
        </pc:spChg>
      </pc:sldChg>
      <pc:sldChg chg="addSp delSp modSp mod">
        <pc:chgData name="Datta, Arpan" userId="91dc6fc2-e47c-441d-88b6-7b3651f88482" providerId="ADAL" clId="{15C3F7D2-812C-B94C-9138-539278742606}" dt="2021-12-06T04:25:47.556" v="261"/>
        <pc:sldMkLst>
          <pc:docMk/>
          <pc:sldMk cId="760386517" sldId="308"/>
        </pc:sldMkLst>
        <pc:spChg chg="add del mod">
          <ac:chgData name="Datta, Arpan" userId="91dc6fc2-e47c-441d-88b6-7b3651f88482" providerId="ADAL" clId="{15C3F7D2-812C-B94C-9138-539278742606}" dt="2021-12-06T04:25:47.556" v="261"/>
          <ac:spMkLst>
            <pc:docMk/>
            <pc:sldMk cId="760386517" sldId="308"/>
            <ac:spMk id="3" creationId="{DFDA4962-FC7E-5D48-88C3-FEE2C7A73859}"/>
          </ac:spMkLst>
        </pc:spChg>
      </pc:sldChg>
      <pc:sldChg chg="modSp mod">
        <pc:chgData name="Datta, Arpan" userId="91dc6fc2-e47c-441d-88b6-7b3651f88482" providerId="ADAL" clId="{15C3F7D2-812C-B94C-9138-539278742606}" dt="2021-12-06T04:04:45.234" v="69" actId="1037"/>
        <pc:sldMkLst>
          <pc:docMk/>
          <pc:sldMk cId="2908303422" sldId="309"/>
        </pc:sldMkLst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2" creationId="{4207ABB3-2507-2740-877C-5F19547DFD74}"/>
          </ac:spMkLst>
        </pc:spChg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6" creationId="{445D690B-536B-46D7-AD55-67DDEA4E3E18}"/>
          </ac:spMkLst>
        </pc:spChg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10" creationId="{8C16D6DE-88DA-42FE-9ED9-2003B8DB8AD2}"/>
          </ac:spMkLst>
        </pc:spChg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11" creationId="{4BD9B0DC-C5A0-44D4-8F1D-D7AC21115238}"/>
          </ac:spMkLst>
        </pc:spChg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12" creationId="{14A0808D-48D7-4014-A24E-079301B1599C}"/>
          </ac:spMkLst>
        </pc:spChg>
        <pc:spChg chg="mod">
          <ac:chgData name="Datta, Arpan" userId="91dc6fc2-e47c-441d-88b6-7b3651f88482" providerId="ADAL" clId="{15C3F7D2-812C-B94C-9138-539278742606}" dt="2021-12-06T04:04:45.234" v="69" actId="1037"/>
          <ac:spMkLst>
            <pc:docMk/>
            <pc:sldMk cId="2908303422" sldId="309"/>
            <ac:spMk id="13" creationId="{48ABEB83-A45E-4E3C-B8B1-89643851F455}"/>
          </ac:spMkLst>
        </pc:spChg>
      </pc:sldChg>
      <pc:sldChg chg="modSp">
        <pc:chgData name="Datta, Arpan" userId="91dc6fc2-e47c-441d-88b6-7b3651f88482" providerId="ADAL" clId="{15C3F7D2-812C-B94C-9138-539278742606}" dt="2021-12-06T04:27:14.914" v="262" actId="20577"/>
        <pc:sldMkLst>
          <pc:docMk/>
          <pc:sldMk cId="415356169" sldId="316"/>
        </pc:sldMkLst>
        <pc:graphicFrameChg chg="mod">
          <ac:chgData name="Datta, Arpan" userId="91dc6fc2-e47c-441d-88b6-7b3651f88482" providerId="ADAL" clId="{15C3F7D2-812C-B94C-9138-539278742606}" dt="2021-12-06T04:27:14.914" v="262" actId="20577"/>
          <ac:graphicFrameMkLst>
            <pc:docMk/>
            <pc:sldMk cId="415356169" sldId="316"/>
            <ac:graphicFrameMk id="40" creationId="{AA5A4C01-4D17-4C23-87B7-911703B7F949}"/>
          </ac:graphicFrameMkLst>
        </pc:graphicFrameChg>
      </pc:sldChg>
      <pc:sldChg chg="modSp mod">
        <pc:chgData name="Datta, Arpan" userId="91dc6fc2-e47c-441d-88b6-7b3651f88482" providerId="ADAL" clId="{15C3F7D2-812C-B94C-9138-539278742606}" dt="2021-12-06T04:19:12.482" v="201" actId="1076"/>
        <pc:sldMkLst>
          <pc:docMk/>
          <pc:sldMk cId="2558688547" sldId="318"/>
        </pc:sldMkLst>
        <pc:spChg chg="mod">
          <ac:chgData name="Datta, Arpan" userId="91dc6fc2-e47c-441d-88b6-7b3651f88482" providerId="ADAL" clId="{15C3F7D2-812C-B94C-9138-539278742606}" dt="2021-12-06T04:19:12.482" v="201" actId="1076"/>
          <ac:spMkLst>
            <pc:docMk/>
            <pc:sldMk cId="2558688547" sldId="318"/>
            <ac:spMk id="20" creationId="{9AC52B1A-CF12-488B-9703-921C2AF9513A}"/>
          </ac:spMkLst>
        </pc:spChg>
        <pc:spChg chg="mod">
          <ac:chgData name="Datta, Arpan" userId="91dc6fc2-e47c-441d-88b6-7b3651f88482" providerId="ADAL" clId="{15C3F7D2-812C-B94C-9138-539278742606}" dt="2021-12-06T04:14:09.767" v="193" actId="1076"/>
          <ac:spMkLst>
            <pc:docMk/>
            <pc:sldMk cId="2558688547" sldId="318"/>
            <ac:spMk id="25" creationId="{AABC1F0B-D2B1-43AA-B214-A4DB3F941E20}"/>
          </ac:spMkLst>
        </pc:spChg>
        <pc:spChg chg="mod">
          <ac:chgData name="Datta, Arpan" userId="91dc6fc2-e47c-441d-88b6-7b3651f88482" providerId="ADAL" clId="{15C3F7D2-812C-B94C-9138-539278742606}" dt="2021-12-06T04:13:47.419" v="192" actId="20577"/>
          <ac:spMkLst>
            <pc:docMk/>
            <pc:sldMk cId="2558688547" sldId="318"/>
            <ac:spMk id="29" creationId="{307618DC-03CF-4DB7-8959-57687BC93F32}"/>
          </ac:spMkLst>
        </pc:spChg>
      </pc:sldChg>
      <pc:sldChg chg="modSp mod">
        <pc:chgData name="Datta, Arpan" userId="91dc6fc2-e47c-441d-88b6-7b3651f88482" providerId="ADAL" clId="{15C3F7D2-812C-B94C-9138-539278742606}" dt="2021-12-06T04:12:59.553" v="190" actId="1038"/>
        <pc:sldMkLst>
          <pc:docMk/>
          <pc:sldMk cId="3898095188" sldId="319"/>
        </pc:sldMkLst>
        <pc:spChg chg="mod">
          <ac:chgData name="Datta, Arpan" userId="91dc6fc2-e47c-441d-88b6-7b3651f88482" providerId="ADAL" clId="{15C3F7D2-812C-B94C-9138-539278742606}" dt="2021-12-06T04:12:54.805" v="188" actId="1076"/>
          <ac:spMkLst>
            <pc:docMk/>
            <pc:sldMk cId="3898095188" sldId="319"/>
            <ac:spMk id="35" creationId="{074ACF3F-7C8B-4751-B8B5-787464EBA148}"/>
          </ac:spMkLst>
        </pc:spChg>
        <pc:spChg chg="mod">
          <ac:chgData name="Datta, Arpan" userId="91dc6fc2-e47c-441d-88b6-7b3651f88482" providerId="ADAL" clId="{15C3F7D2-812C-B94C-9138-539278742606}" dt="2021-12-06T04:12:59.553" v="190" actId="1038"/>
          <ac:spMkLst>
            <pc:docMk/>
            <pc:sldMk cId="3898095188" sldId="319"/>
            <ac:spMk id="36" creationId="{40E78664-8248-4ACF-83B6-C054F5E8868D}"/>
          </ac:spMkLst>
        </pc:spChg>
        <pc:spChg chg="mod">
          <ac:chgData name="Datta, Arpan" userId="91dc6fc2-e47c-441d-88b6-7b3651f88482" providerId="ADAL" clId="{15C3F7D2-812C-B94C-9138-539278742606}" dt="2021-12-06T04:12:25.506" v="173" actId="1036"/>
          <ac:spMkLst>
            <pc:docMk/>
            <pc:sldMk cId="3898095188" sldId="319"/>
            <ac:spMk id="38" creationId="{8D4F2D10-51D6-4CDF-BEF3-7B5B9C36A58B}"/>
          </ac:spMkLst>
        </pc:spChg>
        <pc:spChg chg="mod">
          <ac:chgData name="Datta, Arpan" userId="91dc6fc2-e47c-441d-88b6-7b3651f88482" providerId="ADAL" clId="{15C3F7D2-812C-B94C-9138-539278742606}" dt="2021-12-06T04:12:40.783" v="187" actId="1036"/>
          <ac:spMkLst>
            <pc:docMk/>
            <pc:sldMk cId="3898095188" sldId="319"/>
            <ac:spMk id="42" creationId="{300AC293-2C19-43CA-9785-C02027A5D98B}"/>
          </ac:spMkLst>
        </pc:spChg>
      </pc:sldChg>
      <pc:sldChg chg="addSp delSp modSp mod">
        <pc:chgData name="Datta, Arpan" userId="91dc6fc2-e47c-441d-88b6-7b3651f88482" providerId="ADAL" clId="{15C3F7D2-812C-B94C-9138-539278742606}" dt="2021-12-06T04:22:05.879" v="256" actId="1076"/>
        <pc:sldMkLst>
          <pc:docMk/>
          <pc:sldMk cId="4025330562" sldId="322"/>
        </pc:sldMkLst>
        <pc:spChg chg="add del">
          <ac:chgData name="Datta, Arpan" userId="91dc6fc2-e47c-441d-88b6-7b3651f88482" providerId="ADAL" clId="{15C3F7D2-812C-B94C-9138-539278742606}" dt="2021-12-06T04:19:51.203" v="203" actId="11529"/>
          <ac:spMkLst>
            <pc:docMk/>
            <pc:sldMk cId="4025330562" sldId="322"/>
            <ac:spMk id="2" creationId="{A25A7815-18CC-8C49-83C6-FD50AD0CA27E}"/>
          </ac:spMkLst>
        </pc:spChg>
        <pc:spChg chg="mod">
          <ac:chgData name="Datta, Arpan" userId="91dc6fc2-e47c-441d-88b6-7b3651f88482" providerId="ADAL" clId="{15C3F7D2-812C-B94C-9138-539278742606}" dt="2021-12-06T04:21:14.703" v="228" actId="1076"/>
          <ac:spMkLst>
            <pc:docMk/>
            <pc:sldMk cId="4025330562" sldId="322"/>
            <ac:spMk id="39" creationId="{2E0E8F13-82F2-47E7-9803-DA370E6636CF}"/>
          </ac:spMkLst>
        </pc:spChg>
        <pc:spChg chg="mod">
          <ac:chgData name="Datta, Arpan" userId="91dc6fc2-e47c-441d-88b6-7b3651f88482" providerId="ADAL" clId="{15C3F7D2-812C-B94C-9138-539278742606}" dt="2021-12-06T04:21:04.738" v="225" actId="1076"/>
          <ac:spMkLst>
            <pc:docMk/>
            <pc:sldMk cId="4025330562" sldId="322"/>
            <ac:spMk id="49" creationId="{9CDC4D6C-BEEC-48AD-822A-9675C7729BC1}"/>
          </ac:spMkLst>
        </pc:spChg>
        <pc:spChg chg="mod">
          <ac:chgData name="Datta, Arpan" userId="91dc6fc2-e47c-441d-88b6-7b3651f88482" providerId="ADAL" clId="{15C3F7D2-812C-B94C-9138-539278742606}" dt="2021-12-06T04:22:05.879" v="256" actId="1076"/>
          <ac:spMkLst>
            <pc:docMk/>
            <pc:sldMk cId="4025330562" sldId="322"/>
            <ac:spMk id="50" creationId="{67C40912-3E73-492F-A5BC-B17837554BD1}"/>
          </ac:spMkLst>
        </pc:spChg>
        <pc:spChg chg="mod">
          <ac:chgData name="Datta, Arpan" userId="91dc6fc2-e47c-441d-88b6-7b3651f88482" providerId="ADAL" clId="{15C3F7D2-812C-B94C-9138-539278742606}" dt="2021-12-06T04:21:28.050" v="232" actId="1076"/>
          <ac:spMkLst>
            <pc:docMk/>
            <pc:sldMk cId="4025330562" sldId="322"/>
            <ac:spMk id="51" creationId="{65A67E77-E9D5-4E63-ADB9-7ED8A6FD910F}"/>
          </ac:spMkLst>
        </pc:spChg>
        <pc:spChg chg="mod">
          <ac:chgData name="Datta, Arpan" userId="91dc6fc2-e47c-441d-88b6-7b3651f88482" providerId="ADAL" clId="{15C3F7D2-812C-B94C-9138-539278742606}" dt="2021-12-06T04:22:00.569" v="253" actId="1076"/>
          <ac:spMkLst>
            <pc:docMk/>
            <pc:sldMk cId="4025330562" sldId="322"/>
            <ac:spMk id="52" creationId="{042DA22D-7B45-496D-9893-8E4D2AF540EF}"/>
          </ac:spMkLst>
        </pc:spChg>
        <pc:spChg chg="mod">
          <ac:chgData name="Datta, Arpan" userId="91dc6fc2-e47c-441d-88b6-7b3651f88482" providerId="ADAL" clId="{15C3F7D2-812C-B94C-9138-539278742606}" dt="2021-12-06T04:21:34.860" v="234" actId="1076"/>
          <ac:spMkLst>
            <pc:docMk/>
            <pc:sldMk cId="4025330562" sldId="322"/>
            <ac:spMk id="53" creationId="{46B7A76C-98E6-4AD5-A33E-0A18DBE63FC0}"/>
          </ac:spMkLst>
        </pc:spChg>
        <pc:picChg chg="mod">
          <ac:chgData name="Datta, Arpan" userId="91dc6fc2-e47c-441d-88b6-7b3651f88482" providerId="ADAL" clId="{15C3F7D2-812C-B94C-9138-539278742606}" dt="2021-12-06T04:22:01.947" v="255" actId="1035"/>
          <ac:picMkLst>
            <pc:docMk/>
            <pc:sldMk cId="4025330562" sldId="322"/>
            <ac:picMk id="3" creationId="{FA5FEA31-A7C1-4E67-9B60-411E811E792D}"/>
          </ac:picMkLst>
        </pc:picChg>
        <pc:picChg chg="mod modCrop">
          <ac:chgData name="Datta, Arpan" userId="91dc6fc2-e47c-441d-88b6-7b3651f88482" providerId="ADAL" clId="{15C3F7D2-812C-B94C-9138-539278742606}" dt="2021-12-06T04:21:11.660" v="227" actId="1076"/>
          <ac:picMkLst>
            <pc:docMk/>
            <pc:sldMk cId="4025330562" sldId="322"/>
            <ac:picMk id="6" creationId="{F9E7991F-0CA6-42C6-A1A2-7D295599F0B5}"/>
          </ac:picMkLst>
        </pc:picChg>
        <pc:picChg chg="mod">
          <ac:chgData name="Datta, Arpan" userId="91dc6fc2-e47c-441d-88b6-7b3651f88482" providerId="ADAL" clId="{15C3F7D2-812C-B94C-9138-539278742606}" dt="2021-12-06T04:21:07.630" v="226" actId="1076"/>
          <ac:picMkLst>
            <pc:docMk/>
            <pc:sldMk cId="4025330562" sldId="322"/>
            <ac:picMk id="8" creationId="{D7469F87-0311-46E4-8BE8-F25E61AA912B}"/>
          </ac:picMkLst>
        </pc:picChg>
        <pc:picChg chg="mod">
          <ac:chgData name="Datta, Arpan" userId="91dc6fc2-e47c-441d-88b6-7b3651f88482" providerId="ADAL" clId="{15C3F7D2-812C-B94C-9138-539278742606}" dt="2021-12-06T04:21:31.523" v="233" actId="1076"/>
          <ac:picMkLst>
            <pc:docMk/>
            <pc:sldMk cId="4025330562" sldId="322"/>
            <ac:picMk id="10" creationId="{FA3415C6-9AF3-4957-9A11-E65343B7C35D}"/>
          </ac:picMkLst>
        </pc:picChg>
        <pc:picChg chg="mod">
          <ac:chgData name="Datta, Arpan" userId="91dc6fc2-e47c-441d-88b6-7b3651f88482" providerId="ADAL" clId="{15C3F7D2-812C-B94C-9138-539278742606}" dt="2021-12-06T04:21:23.185" v="231" actId="1076"/>
          <ac:picMkLst>
            <pc:docMk/>
            <pc:sldMk cId="4025330562" sldId="322"/>
            <ac:picMk id="54" creationId="{108D846F-2013-4334-8260-0B40F80BEFFD}"/>
          </ac:picMkLst>
        </pc:picChg>
      </pc:sldChg>
      <pc:sldChg chg="modSp mod">
        <pc:chgData name="Datta, Arpan" userId="91dc6fc2-e47c-441d-88b6-7b3651f88482" providerId="ADAL" clId="{15C3F7D2-812C-B94C-9138-539278742606}" dt="2021-12-06T04:05:27.866" v="75" actId="113"/>
        <pc:sldMkLst>
          <pc:docMk/>
          <pc:sldMk cId="107197317" sldId="324"/>
        </pc:sldMkLst>
        <pc:spChg chg="mod">
          <ac:chgData name="Datta, Arpan" userId="91dc6fc2-e47c-441d-88b6-7b3651f88482" providerId="ADAL" clId="{15C3F7D2-812C-B94C-9138-539278742606}" dt="2021-12-06T04:05:27.866" v="75" actId="113"/>
          <ac:spMkLst>
            <pc:docMk/>
            <pc:sldMk cId="107197317" sldId="324"/>
            <ac:spMk id="25" creationId="{FF92C67E-8F41-4A67-9D1E-41A940B5BFF2}"/>
          </ac:spMkLst>
        </pc:spChg>
        <pc:spChg chg="mod">
          <ac:chgData name="Datta, Arpan" userId="91dc6fc2-e47c-441d-88b6-7b3651f88482" providerId="ADAL" clId="{15C3F7D2-812C-B94C-9138-539278742606}" dt="2021-12-06T04:05:21.588" v="73" actId="1076"/>
          <ac:spMkLst>
            <pc:docMk/>
            <pc:sldMk cId="107197317" sldId="324"/>
            <ac:spMk id="40" creationId="{2F62C2A7-80FD-403A-B279-3C5611EED377}"/>
          </ac:spMkLst>
        </pc:spChg>
      </pc:sldChg>
      <pc:sldChg chg="new del">
        <pc:chgData name="Datta, Arpan" userId="91dc6fc2-e47c-441d-88b6-7b3651f88482" providerId="ADAL" clId="{15C3F7D2-812C-B94C-9138-539278742606}" dt="2021-12-06T04:22:58.878" v="258" actId="680"/>
        <pc:sldMkLst>
          <pc:docMk/>
          <pc:sldMk cId="3989250090" sldId="327"/>
        </pc:sldMkLst>
      </pc:sldChg>
    </pc:docChg>
  </pc:docChgLst>
  <pc:docChgLst>
    <pc:chgData name="Kapure, Rajas Sanjay" userId="e6043172-a72d-4a34-a2bf-a28d7757e5aa" providerId="ADAL" clId="{F2BFD212-C56A-4576-8AF8-A831FF321D0A}"/>
    <pc:docChg chg="undo custSel addSld modSld">
      <pc:chgData name="Kapure, Rajas Sanjay" userId="e6043172-a72d-4a34-a2bf-a28d7757e5aa" providerId="ADAL" clId="{F2BFD212-C56A-4576-8AF8-A831FF321D0A}" dt="2021-12-06T04:30:34.054" v="1012" actId="14100"/>
      <pc:docMkLst>
        <pc:docMk/>
      </pc:docMkLst>
      <pc:sldChg chg="modSp mod">
        <pc:chgData name="Kapure, Rajas Sanjay" userId="e6043172-a72d-4a34-a2bf-a28d7757e5aa" providerId="ADAL" clId="{F2BFD212-C56A-4576-8AF8-A831FF321D0A}" dt="2021-12-06T04:12:07.251" v="964" actId="255"/>
        <pc:sldMkLst>
          <pc:docMk/>
          <pc:sldMk cId="1277837968" sldId="284"/>
        </pc:sldMkLst>
        <pc:spChg chg="mod">
          <ac:chgData name="Kapure, Rajas Sanjay" userId="e6043172-a72d-4a34-a2bf-a28d7757e5aa" providerId="ADAL" clId="{F2BFD212-C56A-4576-8AF8-A831FF321D0A}" dt="2021-12-06T04:12:07.251" v="964" actId="255"/>
          <ac:spMkLst>
            <pc:docMk/>
            <pc:sldMk cId="1277837968" sldId="284"/>
            <ac:spMk id="33" creationId="{4E969036-C2DA-4727-A76E-ABA7BC550CBB}"/>
          </ac:spMkLst>
        </pc:spChg>
      </pc:sldChg>
      <pc:sldChg chg="addSp delSp modSp mod">
        <pc:chgData name="Kapure, Rajas Sanjay" userId="e6043172-a72d-4a34-a2bf-a28d7757e5aa" providerId="ADAL" clId="{F2BFD212-C56A-4576-8AF8-A831FF321D0A}" dt="2021-12-06T04:13:20.668" v="972" actId="207"/>
        <pc:sldMkLst>
          <pc:docMk/>
          <pc:sldMk cId="996033133" sldId="306"/>
        </pc:sldMkLst>
        <pc:spChg chg="mod">
          <ac:chgData name="Kapure, Rajas Sanjay" userId="e6043172-a72d-4a34-a2bf-a28d7757e5aa" providerId="ADAL" clId="{F2BFD212-C56A-4576-8AF8-A831FF321D0A}" dt="2021-12-06T04:13:20.668" v="972" actId="207"/>
          <ac:spMkLst>
            <pc:docMk/>
            <pc:sldMk cId="996033133" sldId="306"/>
            <ac:spMk id="3" creationId="{F872A141-93B2-4A4D-9394-14CDE1AA63C4}"/>
          </ac:spMkLst>
        </pc:spChg>
        <pc:picChg chg="add mod">
          <ac:chgData name="Kapure, Rajas Sanjay" userId="e6043172-a72d-4a34-a2bf-a28d7757e5aa" providerId="ADAL" clId="{F2BFD212-C56A-4576-8AF8-A831FF321D0A}" dt="2021-12-06T03:32:57.039" v="54" actId="14100"/>
          <ac:picMkLst>
            <pc:docMk/>
            <pc:sldMk cId="996033133" sldId="306"/>
            <ac:picMk id="4" creationId="{99E6E74B-0C35-4E64-9435-926763786910}"/>
          </ac:picMkLst>
        </pc:picChg>
        <pc:picChg chg="del">
          <ac:chgData name="Kapure, Rajas Sanjay" userId="e6043172-a72d-4a34-a2bf-a28d7757e5aa" providerId="ADAL" clId="{F2BFD212-C56A-4576-8AF8-A831FF321D0A}" dt="2021-12-06T03:32:40.126" v="48" actId="478"/>
          <ac:picMkLst>
            <pc:docMk/>
            <pc:sldMk cId="996033133" sldId="306"/>
            <ac:picMk id="17" creationId="{5609295D-1567-4801-9EC4-9960F26CC307}"/>
          </ac:picMkLst>
        </pc:picChg>
      </pc:sldChg>
      <pc:sldChg chg="modSp mod">
        <pc:chgData name="Kapure, Rajas Sanjay" userId="e6043172-a72d-4a34-a2bf-a28d7757e5aa" providerId="ADAL" clId="{F2BFD212-C56A-4576-8AF8-A831FF321D0A}" dt="2021-12-06T04:12:35.958" v="969"/>
        <pc:sldMkLst>
          <pc:docMk/>
          <pc:sldMk cId="415356169" sldId="316"/>
        </pc:sldMkLst>
        <pc:graphicFrameChg chg="mod">
          <ac:chgData name="Kapure, Rajas Sanjay" userId="e6043172-a72d-4a34-a2bf-a28d7757e5aa" providerId="ADAL" clId="{F2BFD212-C56A-4576-8AF8-A831FF321D0A}" dt="2021-12-06T04:12:35.958" v="969"/>
          <ac:graphicFrameMkLst>
            <pc:docMk/>
            <pc:sldMk cId="415356169" sldId="316"/>
            <ac:graphicFrameMk id="40" creationId="{AA5A4C01-4D17-4C23-87B7-911703B7F949}"/>
          </ac:graphicFrameMkLst>
        </pc:graphicFrameChg>
      </pc:sldChg>
      <pc:sldChg chg="modSp mod">
        <pc:chgData name="Kapure, Rajas Sanjay" userId="e6043172-a72d-4a34-a2bf-a28d7757e5aa" providerId="ADAL" clId="{F2BFD212-C56A-4576-8AF8-A831FF321D0A}" dt="2021-12-06T04:14:16.857" v="973" actId="1076"/>
        <pc:sldMkLst>
          <pc:docMk/>
          <pc:sldMk cId="2558688547" sldId="318"/>
        </pc:sldMkLst>
        <pc:spChg chg="mod">
          <ac:chgData name="Kapure, Rajas Sanjay" userId="e6043172-a72d-4a34-a2bf-a28d7757e5aa" providerId="ADAL" clId="{F2BFD212-C56A-4576-8AF8-A831FF321D0A}" dt="2021-12-06T04:14:16.857" v="973" actId="1076"/>
          <ac:spMkLst>
            <pc:docMk/>
            <pc:sldMk cId="2558688547" sldId="318"/>
            <ac:spMk id="25" creationId="{AABC1F0B-D2B1-43AA-B214-A4DB3F941E20}"/>
          </ac:spMkLst>
        </pc:spChg>
      </pc:sldChg>
      <pc:sldChg chg="modSp mod">
        <pc:chgData name="Kapure, Rajas Sanjay" userId="e6043172-a72d-4a34-a2bf-a28d7757e5aa" providerId="ADAL" clId="{F2BFD212-C56A-4576-8AF8-A831FF321D0A}" dt="2021-12-06T04:11:01.847" v="962" actId="20577"/>
        <pc:sldMkLst>
          <pc:docMk/>
          <pc:sldMk cId="3898095188" sldId="319"/>
        </pc:sldMkLst>
        <pc:spChg chg="mod">
          <ac:chgData name="Kapure, Rajas Sanjay" userId="e6043172-a72d-4a34-a2bf-a28d7757e5aa" providerId="ADAL" clId="{F2BFD212-C56A-4576-8AF8-A831FF321D0A}" dt="2021-12-06T04:07:37.897" v="788" actId="113"/>
          <ac:spMkLst>
            <pc:docMk/>
            <pc:sldMk cId="3898095188" sldId="319"/>
            <ac:spMk id="25" creationId="{FF92C67E-8F41-4A67-9D1E-41A940B5BFF2}"/>
          </ac:spMkLst>
        </pc:spChg>
        <pc:spChg chg="mod">
          <ac:chgData name="Kapure, Rajas Sanjay" userId="e6043172-a72d-4a34-a2bf-a28d7757e5aa" providerId="ADAL" clId="{F2BFD212-C56A-4576-8AF8-A831FF321D0A}" dt="2021-12-06T04:00:53.630" v="472" actId="1076"/>
          <ac:spMkLst>
            <pc:docMk/>
            <pc:sldMk cId="3898095188" sldId="319"/>
            <ac:spMk id="35" creationId="{074ACF3F-7C8B-4751-B8B5-787464EBA148}"/>
          </ac:spMkLst>
        </pc:spChg>
        <pc:spChg chg="mod">
          <ac:chgData name="Kapure, Rajas Sanjay" userId="e6043172-a72d-4a34-a2bf-a28d7757e5aa" providerId="ADAL" clId="{F2BFD212-C56A-4576-8AF8-A831FF321D0A}" dt="2021-12-06T04:00:49.828" v="470" actId="6549"/>
          <ac:spMkLst>
            <pc:docMk/>
            <pc:sldMk cId="3898095188" sldId="319"/>
            <ac:spMk id="39" creationId="{916BF6BF-3A98-4FB8-9117-9E8490845395}"/>
          </ac:spMkLst>
        </pc:spChg>
        <pc:spChg chg="mod">
          <ac:chgData name="Kapure, Rajas Sanjay" userId="e6043172-a72d-4a34-a2bf-a28d7757e5aa" providerId="ADAL" clId="{F2BFD212-C56A-4576-8AF8-A831FF321D0A}" dt="2021-12-06T04:08:50.459" v="866" actId="20577"/>
          <ac:spMkLst>
            <pc:docMk/>
            <pc:sldMk cId="3898095188" sldId="319"/>
            <ac:spMk id="40" creationId="{2F62C2A7-80FD-403A-B279-3C5611EED377}"/>
          </ac:spMkLst>
        </pc:spChg>
        <pc:spChg chg="mod">
          <ac:chgData name="Kapure, Rajas Sanjay" userId="e6043172-a72d-4a34-a2bf-a28d7757e5aa" providerId="ADAL" clId="{F2BFD212-C56A-4576-8AF8-A831FF321D0A}" dt="2021-12-06T04:05:35.984" v="734" actId="20577"/>
          <ac:spMkLst>
            <pc:docMk/>
            <pc:sldMk cId="3898095188" sldId="319"/>
            <ac:spMk id="43" creationId="{5260BBD0-04D2-41FC-B869-75B41744768E}"/>
          </ac:spMkLst>
        </pc:spChg>
        <pc:spChg chg="mod">
          <ac:chgData name="Kapure, Rajas Sanjay" userId="e6043172-a72d-4a34-a2bf-a28d7757e5aa" providerId="ADAL" clId="{F2BFD212-C56A-4576-8AF8-A831FF321D0A}" dt="2021-12-06T04:11:01.847" v="962" actId="20577"/>
          <ac:spMkLst>
            <pc:docMk/>
            <pc:sldMk cId="3898095188" sldId="319"/>
            <ac:spMk id="44" creationId="{59B77999-A1C3-41F3-8B5D-59E184B30A89}"/>
          </ac:spMkLst>
        </pc:spChg>
      </pc:sldChg>
      <pc:sldChg chg="modSp mod">
        <pc:chgData name="Kapure, Rajas Sanjay" userId="e6043172-a72d-4a34-a2bf-a28d7757e5aa" providerId="ADAL" clId="{F2BFD212-C56A-4576-8AF8-A831FF321D0A}" dt="2021-12-06T04:05:19.971" v="721" actId="368"/>
        <pc:sldMkLst>
          <pc:docMk/>
          <pc:sldMk cId="351409569" sldId="320"/>
        </pc:sldMkLst>
        <pc:spChg chg="mod">
          <ac:chgData name="Kapure, Rajas Sanjay" userId="e6043172-a72d-4a34-a2bf-a28d7757e5aa" providerId="ADAL" clId="{F2BFD212-C56A-4576-8AF8-A831FF321D0A}" dt="2021-12-06T04:02:33.366" v="631" actId="255"/>
          <ac:spMkLst>
            <pc:docMk/>
            <pc:sldMk cId="351409569" sldId="320"/>
            <ac:spMk id="24" creationId="{7849302E-E0E5-42A8-ACD9-9CD3B9A4EDE6}"/>
          </ac:spMkLst>
        </pc:spChg>
        <pc:spChg chg="mod">
          <ac:chgData name="Kapure, Rajas Sanjay" userId="e6043172-a72d-4a34-a2bf-a28d7757e5aa" providerId="ADAL" clId="{F2BFD212-C56A-4576-8AF8-A831FF321D0A}" dt="2021-12-06T04:03:06.434" v="665" actId="1076"/>
          <ac:spMkLst>
            <pc:docMk/>
            <pc:sldMk cId="351409569" sldId="320"/>
            <ac:spMk id="31" creationId="{AB24BE8E-E0E6-476A-AA9E-931F1EF8CEBF}"/>
          </ac:spMkLst>
        </pc:spChg>
        <pc:spChg chg="mod">
          <ac:chgData name="Kapure, Rajas Sanjay" userId="e6043172-a72d-4a34-a2bf-a28d7757e5aa" providerId="ADAL" clId="{F2BFD212-C56A-4576-8AF8-A831FF321D0A}" dt="2021-12-06T04:03:34.692" v="667" actId="1076"/>
          <ac:spMkLst>
            <pc:docMk/>
            <pc:sldMk cId="351409569" sldId="320"/>
            <ac:spMk id="33" creationId="{A3E6451B-66F9-48A8-A406-017D7A2899BC}"/>
          </ac:spMkLst>
        </pc:spChg>
        <pc:spChg chg="mod">
          <ac:chgData name="Kapure, Rajas Sanjay" userId="e6043172-a72d-4a34-a2bf-a28d7757e5aa" providerId="ADAL" clId="{F2BFD212-C56A-4576-8AF8-A831FF321D0A}" dt="2021-12-06T04:05:19.971" v="721" actId="368"/>
          <ac:spMkLst>
            <pc:docMk/>
            <pc:sldMk cId="351409569" sldId="320"/>
            <ac:spMk id="37" creationId="{1CF92BB3-16FB-4845-A132-2F5C935BC93B}"/>
          </ac:spMkLst>
        </pc:spChg>
      </pc:sldChg>
      <pc:sldChg chg="addSp delSp modSp new mod">
        <pc:chgData name="Kapure, Rajas Sanjay" userId="e6043172-a72d-4a34-a2bf-a28d7757e5aa" providerId="ADAL" clId="{F2BFD212-C56A-4576-8AF8-A831FF321D0A}" dt="2021-12-06T04:30:34.054" v="1012" actId="14100"/>
        <pc:sldMkLst>
          <pc:docMk/>
          <pc:sldMk cId="687305017" sldId="321"/>
        </pc:sldMkLst>
        <pc:spChg chg="add mod">
          <ac:chgData name="Kapure, Rajas Sanjay" userId="e6043172-a72d-4a34-a2bf-a28d7757e5aa" providerId="ADAL" clId="{F2BFD212-C56A-4576-8AF8-A831FF321D0A}" dt="2021-12-06T03:14:44.247" v="41" actId="113"/>
          <ac:spMkLst>
            <pc:docMk/>
            <pc:sldMk cId="687305017" sldId="321"/>
            <ac:spMk id="4" creationId="{56CDFFAF-2F15-4C61-A700-F2140F3E82E0}"/>
          </ac:spMkLst>
        </pc:spChg>
        <pc:picChg chg="add del mod">
          <ac:chgData name="Kapure, Rajas Sanjay" userId="e6043172-a72d-4a34-a2bf-a28d7757e5aa" providerId="ADAL" clId="{F2BFD212-C56A-4576-8AF8-A831FF321D0A}" dt="2021-12-06T03:28:03.225" v="42" actId="478"/>
          <ac:picMkLst>
            <pc:docMk/>
            <pc:sldMk cId="687305017" sldId="321"/>
            <ac:picMk id="3" creationId="{4749C568-0C5F-43A8-BA06-83C202110504}"/>
          </ac:picMkLst>
        </pc:picChg>
        <pc:picChg chg="add del mod">
          <ac:chgData name="Kapure, Rajas Sanjay" userId="e6043172-a72d-4a34-a2bf-a28d7757e5aa" providerId="ADAL" clId="{F2BFD212-C56A-4576-8AF8-A831FF321D0A}" dt="2021-12-06T04:29:14.141" v="1000" actId="478"/>
          <ac:picMkLst>
            <pc:docMk/>
            <pc:sldMk cId="687305017" sldId="321"/>
            <ac:picMk id="6" creationId="{11EB6230-B0FB-450F-9023-F7D1657D0825}"/>
          </ac:picMkLst>
        </pc:picChg>
        <pc:picChg chg="add mod modCrop">
          <ac:chgData name="Kapure, Rajas Sanjay" userId="e6043172-a72d-4a34-a2bf-a28d7757e5aa" providerId="ADAL" clId="{F2BFD212-C56A-4576-8AF8-A831FF321D0A}" dt="2021-12-06T04:30:34.054" v="1012" actId="14100"/>
          <ac:picMkLst>
            <pc:docMk/>
            <pc:sldMk cId="687305017" sldId="321"/>
            <ac:picMk id="8" creationId="{1E938431-C299-4E4D-93C0-5E9ED5BCEB2B}"/>
          </ac:picMkLst>
        </pc:picChg>
      </pc:sldChg>
      <pc:sldChg chg="addSp delSp modSp mod">
        <pc:chgData name="Kapure, Rajas Sanjay" userId="e6043172-a72d-4a34-a2bf-a28d7757e5aa" providerId="ADAL" clId="{F2BFD212-C56A-4576-8AF8-A831FF321D0A}" dt="2021-12-06T04:19:22.722" v="999" actId="208"/>
        <pc:sldMkLst>
          <pc:docMk/>
          <pc:sldMk cId="4025330562" sldId="322"/>
        </pc:sldMkLst>
        <pc:picChg chg="add del mod">
          <ac:chgData name="Kapure, Rajas Sanjay" userId="e6043172-a72d-4a34-a2bf-a28d7757e5aa" providerId="ADAL" clId="{F2BFD212-C56A-4576-8AF8-A831FF321D0A}" dt="2021-12-06T04:18:15.443" v="994" actId="478"/>
          <ac:picMkLst>
            <pc:docMk/>
            <pc:sldMk cId="4025330562" sldId="322"/>
            <ac:picMk id="7" creationId="{907F6605-B8B5-4A8C-9FD3-8A0EEE4A9117}"/>
          </ac:picMkLst>
        </pc:picChg>
        <pc:picChg chg="add mod">
          <ac:chgData name="Kapure, Rajas Sanjay" userId="e6043172-a72d-4a34-a2bf-a28d7757e5aa" providerId="ADAL" clId="{F2BFD212-C56A-4576-8AF8-A831FF321D0A}" dt="2021-12-06T04:19:22.722" v="999" actId="208"/>
          <ac:picMkLst>
            <pc:docMk/>
            <pc:sldMk cId="4025330562" sldId="322"/>
            <ac:picMk id="10" creationId="{FA3415C6-9AF3-4957-9A11-E65343B7C35D}"/>
          </ac:picMkLst>
        </pc:picChg>
      </pc:sldChg>
    </pc:docChg>
  </pc:docChgLst>
  <pc:docChgLst>
    <pc:chgData name="Mathur, Vaibhav" userId="93003205-d358-4113-92d6-d58a16fc86d4" providerId="ADAL" clId="{99723EB7-B41B-4C79-B418-876206DC2FEF}"/>
    <pc:docChg chg="undo redo custSel addSld delSld modSld sldOrd">
      <pc:chgData name="Mathur, Vaibhav" userId="93003205-d358-4113-92d6-d58a16fc86d4" providerId="ADAL" clId="{99723EB7-B41B-4C79-B418-876206DC2FEF}" dt="2021-12-06T04:32:34.698" v="10968" actId="1076"/>
      <pc:docMkLst>
        <pc:docMk/>
      </pc:docMkLst>
      <pc:sldChg chg="addSp delSp modSp del mod ord">
        <pc:chgData name="Mathur, Vaibhav" userId="93003205-d358-4113-92d6-d58a16fc86d4" providerId="ADAL" clId="{99723EB7-B41B-4C79-B418-876206DC2FEF}" dt="2021-12-05T20:34:16.588" v="3701" actId="47"/>
        <pc:sldMkLst>
          <pc:docMk/>
          <pc:sldMk cId="2684219748" sldId="259"/>
        </pc:sldMkLst>
        <pc:spChg chg="mod">
          <ac:chgData name="Mathur, Vaibhav" userId="93003205-d358-4113-92d6-d58a16fc86d4" providerId="ADAL" clId="{99723EB7-B41B-4C79-B418-876206DC2FEF}" dt="2021-12-05T20:14:53.538" v="2808" actId="20577"/>
          <ac:spMkLst>
            <pc:docMk/>
            <pc:sldMk cId="2684219748" sldId="259"/>
            <ac:spMk id="3" creationId="{9E89D6ED-CD20-43AB-B8D3-9FB6CFA65CE8}"/>
          </ac:spMkLst>
        </pc:spChg>
        <pc:spChg chg="del mod">
          <ac:chgData name="Mathur, Vaibhav" userId="93003205-d358-4113-92d6-d58a16fc86d4" providerId="ADAL" clId="{99723EB7-B41B-4C79-B418-876206DC2FEF}" dt="2021-12-05T20:11:28.341" v="2670" actId="478"/>
          <ac:spMkLst>
            <pc:docMk/>
            <pc:sldMk cId="2684219748" sldId="259"/>
            <ac:spMk id="5" creationId="{34CFAA22-CE30-40F5-ABC1-0340276F89B9}"/>
          </ac:spMkLst>
        </pc:spChg>
        <pc:graphicFrameChg chg="add mod modGraphic">
          <ac:chgData name="Mathur, Vaibhav" userId="93003205-d358-4113-92d6-d58a16fc86d4" providerId="ADAL" clId="{99723EB7-B41B-4C79-B418-876206DC2FEF}" dt="2021-12-05T20:20:21.939" v="2900"/>
          <ac:graphicFrameMkLst>
            <pc:docMk/>
            <pc:sldMk cId="2684219748" sldId="259"/>
            <ac:graphicFrameMk id="2" creationId="{DE875579-B966-4132-9EF6-D72147B35C89}"/>
          </ac:graphicFrameMkLst>
        </pc:graphicFrameChg>
      </pc:sldChg>
      <pc:sldChg chg="ord">
        <pc:chgData name="Mathur, Vaibhav" userId="93003205-d358-4113-92d6-d58a16fc86d4" providerId="ADAL" clId="{99723EB7-B41B-4C79-B418-876206DC2FEF}" dt="2021-12-05T20:22:19.857" v="2940"/>
        <pc:sldMkLst>
          <pc:docMk/>
          <pc:sldMk cId="2608481296" sldId="260"/>
        </pc:sldMkLst>
      </pc:sldChg>
      <pc:sldChg chg="modSp mod">
        <pc:chgData name="Mathur, Vaibhav" userId="93003205-d358-4113-92d6-d58a16fc86d4" providerId="ADAL" clId="{99723EB7-B41B-4C79-B418-876206DC2FEF}" dt="2021-12-05T04:28:46.575" v="169" actId="1076"/>
        <pc:sldMkLst>
          <pc:docMk/>
          <pc:sldMk cId="2208619639" sldId="273"/>
        </pc:sldMkLst>
        <pc:spChg chg="mod">
          <ac:chgData name="Mathur, Vaibhav" userId="93003205-d358-4113-92d6-d58a16fc86d4" providerId="ADAL" clId="{99723EB7-B41B-4C79-B418-876206DC2FEF}" dt="2021-12-05T04:28:46.575" v="169" actId="1076"/>
          <ac:spMkLst>
            <pc:docMk/>
            <pc:sldMk cId="2208619639" sldId="273"/>
            <ac:spMk id="61" creationId="{0085417D-A3D0-0A44-9269-F3C366AC013B}"/>
          </ac:spMkLst>
        </pc:spChg>
      </pc:sldChg>
      <pc:sldChg chg="modSp mod ord">
        <pc:chgData name="Mathur, Vaibhav" userId="93003205-d358-4113-92d6-d58a16fc86d4" providerId="ADAL" clId="{99723EB7-B41B-4C79-B418-876206DC2FEF}" dt="2021-12-06T01:32:24.291" v="9371" actId="1076"/>
        <pc:sldMkLst>
          <pc:docMk/>
          <pc:sldMk cId="651950519" sldId="282"/>
        </pc:sldMkLst>
        <pc:spChg chg="mod">
          <ac:chgData name="Mathur, Vaibhav" userId="93003205-d358-4113-92d6-d58a16fc86d4" providerId="ADAL" clId="{99723EB7-B41B-4C79-B418-876206DC2FEF}" dt="2021-12-06T01:32:13.773" v="9368" actId="1076"/>
          <ac:spMkLst>
            <pc:docMk/>
            <pc:sldMk cId="651950519" sldId="282"/>
            <ac:spMk id="12" creationId="{73073B0D-E484-4A47-B975-C2F20DE763CA}"/>
          </ac:spMkLst>
        </pc:spChg>
        <pc:spChg chg="mod">
          <ac:chgData name="Mathur, Vaibhav" userId="93003205-d358-4113-92d6-d58a16fc86d4" providerId="ADAL" clId="{99723EB7-B41B-4C79-B418-876206DC2FEF}" dt="2021-12-06T01:32:11.432" v="9367" actId="1076"/>
          <ac:spMkLst>
            <pc:docMk/>
            <pc:sldMk cId="651950519" sldId="282"/>
            <ac:spMk id="14" creationId="{FF4B75E1-425A-48AE-B44F-B1DC3EFE1C2E}"/>
          </ac:spMkLst>
        </pc:spChg>
        <pc:graphicFrameChg chg="mod">
          <ac:chgData name="Mathur, Vaibhav" userId="93003205-d358-4113-92d6-d58a16fc86d4" providerId="ADAL" clId="{99723EB7-B41B-4C79-B418-876206DC2FEF}" dt="2021-12-06T01:32:24.291" v="9371" actId="1076"/>
          <ac:graphicFrameMkLst>
            <pc:docMk/>
            <pc:sldMk cId="651950519" sldId="282"/>
            <ac:graphicFrameMk id="18" creationId="{147A95A9-0B66-4FFA-8945-163C6BAA89CA}"/>
          </ac:graphicFrameMkLst>
        </pc:graphicFrameChg>
        <pc:graphicFrameChg chg="mod">
          <ac:chgData name="Mathur, Vaibhav" userId="93003205-d358-4113-92d6-d58a16fc86d4" providerId="ADAL" clId="{99723EB7-B41B-4C79-B418-876206DC2FEF}" dt="2021-12-06T01:32:21.538" v="9370" actId="1076"/>
          <ac:graphicFrameMkLst>
            <pc:docMk/>
            <pc:sldMk cId="651950519" sldId="282"/>
            <ac:graphicFrameMk id="19" creationId="{914EEED9-4CAB-4F01-B15F-A9E61F650848}"/>
          </ac:graphicFrameMkLst>
        </pc:graphicFrameChg>
      </pc:sldChg>
      <pc:sldChg chg="addSp delSp modSp mod">
        <pc:chgData name="Mathur, Vaibhav" userId="93003205-d358-4113-92d6-d58a16fc86d4" providerId="ADAL" clId="{99723EB7-B41B-4C79-B418-876206DC2FEF}" dt="2021-12-05T20:21:15.766" v="2927" actId="1076"/>
        <pc:sldMkLst>
          <pc:docMk/>
          <pc:sldMk cId="1277837968" sldId="284"/>
        </pc:sldMkLst>
        <pc:spChg chg="del">
          <ac:chgData name="Mathur, Vaibhav" userId="93003205-d358-4113-92d6-d58a16fc86d4" providerId="ADAL" clId="{99723EB7-B41B-4C79-B418-876206DC2FEF}" dt="2021-12-05T18:20:27.975" v="400" actId="478"/>
          <ac:spMkLst>
            <pc:docMk/>
            <pc:sldMk cId="1277837968" sldId="284"/>
            <ac:spMk id="5" creationId="{41D0309A-DDDB-4468-B0A3-2E3F355701A6}"/>
          </ac:spMkLst>
        </pc:spChg>
        <pc:spChg chg="del">
          <ac:chgData name="Mathur, Vaibhav" userId="93003205-d358-4113-92d6-d58a16fc86d4" providerId="ADAL" clId="{99723EB7-B41B-4C79-B418-876206DC2FEF}" dt="2021-12-05T18:20:20.980" v="399" actId="478"/>
          <ac:spMkLst>
            <pc:docMk/>
            <pc:sldMk cId="1277837968" sldId="284"/>
            <ac:spMk id="11" creationId="{DDD5F63B-D3B4-4CF6-9D61-9DDEB49EA4AB}"/>
          </ac:spMkLst>
        </pc:spChg>
        <pc:spChg chg="del">
          <ac:chgData name="Mathur, Vaibhav" userId="93003205-d358-4113-92d6-d58a16fc86d4" providerId="ADAL" clId="{99723EB7-B41B-4C79-B418-876206DC2FEF}" dt="2021-12-05T18:20:20.980" v="399" actId="478"/>
          <ac:spMkLst>
            <pc:docMk/>
            <pc:sldMk cId="1277837968" sldId="284"/>
            <ac:spMk id="13" creationId="{8F1A184B-9008-4BA9-99B3-EAE5128E1D36}"/>
          </ac:spMkLst>
        </pc:spChg>
        <pc:spChg chg="del">
          <ac:chgData name="Mathur, Vaibhav" userId="93003205-d358-4113-92d6-d58a16fc86d4" providerId="ADAL" clId="{99723EB7-B41B-4C79-B418-876206DC2FEF}" dt="2021-12-05T18:20:20.980" v="399" actId="478"/>
          <ac:spMkLst>
            <pc:docMk/>
            <pc:sldMk cId="1277837968" sldId="284"/>
            <ac:spMk id="14" creationId="{520AF46D-6AB3-422D-814B-CB3F1E1014DF}"/>
          </ac:spMkLst>
        </pc:spChg>
        <pc:spChg chg="del">
          <ac:chgData name="Mathur, Vaibhav" userId="93003205-d358-4113-92d6-d58a16fc86d4" providerId="ADAL" clId="{99723EB7-B41B-4C79-B418-876206DC2FEF}" dt="2021-12-05T18:20:29.679" v="401" actId="478"/>
          <ac:spMkLst>
            <pc:docMk/>
            <pc:sldMk cId="1277837968" sldId="284"/>
            <ac:spMk id="15" creationId="{A93142E1-471E-4B0D-AC31-3C2FF2A3D1D6}"/>
          </ac:spMkLst>
        </pc:spChg>
        <pc:spChg chg="del">
          <ac:chgData name="Mathur, Vaibhav" userId="93003205-d358-4113-92d6-d58a16fc86d4" providerId="ADAL" clId="{99723EB7-B41B-4C79-B418-876206DC2FEF}" dt="2021-12-05T18:20:20.980" v="399" actId="478"/>
          <ac:spMkLst>
            <pc:docMk/>
            <pc:sldMk cId="1277837968" sldId="284"/>
            <ac:spMk id="17" creationId="{BDC299A0-8FBB-4D6D-BBD2-41E5EAC7C83D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18" creationId="{00813C7F-9367-46F4-AA5E-2D1ECCE7E2A2}"/>
          </ac:spMkLst>
        </pc:spChg>
        <pc:spChg chg="add mod">
          <ac:chgData name="Mathur, Vaibhav" userId="93003205-d358-4113-92d6-d58a16fc86d4" providerId="ADAL" clId="{99723EB7-B41B-4C79-B418-876206DC2FEF}" dt="2021-12-05T18:20:55.604" v="402"/>
          <ac:spMkLst>
            <pc:docMk/>
            <pc:sldMk cId="1277837968" sldId="284"/>
            <ac:spMk id="20" creationId="{4C57BEEC-9CB0-48F3-B16D-48C5CE260AE2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29" creationId="{F050C38D-8027-457E-8B48-4CF90B505C81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33" creationId="{4E969036-C2DA-4727-A76E-ABA7BC550CBB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34" creationId="{C676FD20-EBBD-4F97-8A30-167E1218D2BD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35" creationId="{AC569F7D-868B-408F-A26F-0BFB2E6A1E79}"/>
          </ac:spMkLst>
        </pc:spChg>
        <pc:spChg chg="add mod">
          <ac:chgData name="Mathur, Vaibhav" userId="93003205-d358-4113-92d6-d58a16fc86d4" providerId="ADAL" clId="{99723EB7-B41B-4C79-B418-876206DC2FEF}" dt="2021-12-05T19:49:59.728" v="1824" actId="1076"/>
          <ac:spMkLst>
            <pc:docMk/>
            <pc:sldMk cId="1277837968" sldId="284"/>
            <ac:spMk id="36" creationId="{E1EAFCAB-0B2F-4D63-9724-4D31B328D609}"/>
          </ac:spMkLst>
        </pc:spChg>
        <pc:spChg chg="add mod">
          <ac:chgData name="Mathur, Vaibhav" userId="93003205-d358-4113-92d6-d58a16fc86d4" providerId="ADAL" clId="{99723EB7-B41B-4C79-B418-876206DC2FEF}" dt="2021-12-05T20:21:15.766" v="2927" actId="1076"/>
          <ac:spMkLst>
            <pc:docMk/>
            <pc:sldMk cId="1277837968" sldId="284"/>
            <ac:spMk id="37" creationId="{9F6E429A-B950-4A5C-BBDC-2E2F337F70CE}"/>
          </ac:spMkLst>
        </pc:spChg>
        <pc:picChg chg="add mod">
          <ac:chgData name="Mathur, Vaibhav" userId="93003205-d358-4113-92d6-d58a16fc86d4" providerId="ADAL" clId="{99723EB7-B41B-4C79-B418-876206DC2FEF}" dt="2021-12-05T18:20:55.604" v="402"/>
          <ac:picMkLst>
            <pc:docMk/>
            <pc:sldMk cId="1277837968" sldId="284"/>
            <ac:picMk id="12" creationId="{7EBD4E5B-2828-4CE9-8B63-90469E9EFCE8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16" creationId="{0F1417FE-32FB-4BC1-8B15-5B7AA03999C3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19" creationId="{BF210E3E-B5A6-4AD7-B40E-85667A327D62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21" creationId="{67CC9D4C-3680-4303-B7DC-26AE92D5B182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22" creationId="{566240BB-8CD1-428E-8A2F-7BCE80F04DE0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26" creationId="{79E8836D-F0D8-4F04-89DF-84B2958A2948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27" creationId="{67A17C89-BEAC-4044-8054-2EF9971CADB4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28" creationId="{53A1A3A8-2EB9-4808-85EB-555A1A8CA4AB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30" creationId="{0A306FFD-34EF-45FF-B530-4C019097B3DD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32" creationId="{4AAC4BFB-D42D-4B11-A114-9D1A3FBF68F7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38" creationId="{8E14225A-6EE3-4021-AAF1-B41C2784C7BC}"/>
          </ac:picMkLst>
        </pc:picChg>
        <pc:picChg chg="add mod">
          <ac:chgData name="Mathur, Vaibhav" userId="93003205-d358-4113-92d6-d58a16fc86d4" providerId="ADAL" clId="{99723EB7-B41B-4C79-B418-876206DC2FEF}" dt="2021-12-05T19:49:59.728" v="1824" actId="1076"/>
          <ac:picMkLst>
            <pc:docMk/>
            <pc:sldMk cId="1277837968" sldId="284"/>
            <ac:picMk id="39" creationId="{1D43874A-F375-46FE-89D5-ACE447C0282D}"/>
          </ac:picMkLst>
        </pc:picChg>
        <pc:picChg chg="del mod">
          <ac:chgData name="Mathur, Vaibhav" userId="93003205-d358-4113-92d6-d58a16fc86d4" providerId="ADAL" clId="{99723EB7-B41B-4C79-B418-876206DC2FEF}" dt="2021-12-05T18:20:20.980" v="399" actId="478"/>
          <ac:picMkLst>
            <pc:docMk/>
            <pc:sldMk cId="1277837968" sldId="284"/>
            <ac:picMk id="46" creationId="{D0921678-3FC7-4958-B4B0-2861EFD215D0}"/>
          </ac:picMkLst>
        </pc:picChg>
        <pc:picChg chg="del">
          <ac:chgData name="Mathur, Vaibhav" userId="93003205-d358-4113-92d6-d58a16fc86d4" providerId="ADAL" clId="{99723EB7-B41B-4C79-B418-876206DC2FEF}" dt="2021-12-05T18:20:20.980" v="399" actId="478"/>
          <ac:picMkLst>
            <pc:docMk/>
            <pc:sldMk cId="1277837968" sldId="284"/>
            <ac:picMk id="2054" creationId="{5B8B218C-E9C3-4C08-B568-13906A619DA0}"/>
          </ac:picMkLst>
        </pc:picChg>
        <pc:picChg chg="del">
          <ac:chgData name="Mathur, Vaibhav" userId="93003205-d358-4113-92d6-d58a16fc86d4" providerId="ADAL" clId="{99723EB7-B41B-4C79-B418-876206DC2FEF}" dt="2021-12-05T18:20:20.980" v="399" actId="478"/>
          <ac:picMkLst>
            <pc:docMk/>
            <pc:sldMk cId="1277837968" sldId="284"/>
            <ac:picMk id="2056" creationId="{AA513CD7-CB07-439C-BEFC-2E8F63869801}"/>
          </ac:picMkLst>
        </pc:picChg>
        <pc:picChg chg="del mod">
          <ac:chgData name="Mathur, Vaibhav" userId="93003205-d358-4113-92d6-d58a16fc86d4" providerId="ADAL" clId="{99723EB7-B41B-4C79-B418-876206DC2FEF}" dt="2021-12-05T18:20:20.980" v="399" actId="478"/>
          <ac:picMkLst>
            <pc:docMk/>
            <pc:sldMk cId="1277837968" sldId="284"/>
            <ac:picMk id="2058" creationId="{930312AD-11D2-4C34-AF81-834AD1E99D25}"/>
          </ac:picMkLst>
        </pc:picChg>
        <pc:cxnChg chg="add mod">
          <ac:chgData name="Mathur, Vaibhav" userId="93003205-d358-4113-92d6-d58a16fc86d4" providerId="ADAL" clId="{99723EB7-B41B-4C79-B418-876206DC2FEF}" dt="2021-12-05T19:49:59.728" v="1824" actId="1076"/>
          <ac:cxnSpMkLst>
            <pc:docMk/>
            <pc:sldMk cId="1277837968" sldId="284"/>
            <ac:cxnSpMk id="23" creationId="{F160EB4F-7EC4-4870-A50C-9E235CDD0261}"/>
          </ac:cxnSpMkLst>
        </pc:cxnChg>
        <pc:cxnChg chg="add mod">
          <ac:chgData name="Mathur, Vaibhav" userId="93003205-d358-4113-92d6-d58a16fc86d4" providerId="ADAL" clId="{99723EB7-B41B-4C79-B418-876206DC2FEF}" dt="2021-12-05T19:49:59.728" v="1824" actId="1076"/>
          <ac:cxnSpMkLst>
            <pc:docMk/>
            <pc:sldMk cId="1277837968" sldId="284"/>
            <ac:cxnSpMk id="24" creationId="{96884A44-7CDE-40B3-BE89-787D32D7A474}"/>
          </ac:cxnSpMkLst>
        </pc:cxnChg>
        <pc:cxnChg chg="add mod">
          <ac:chgData name="Mathur, Vaibhav" userId="93003205-d358-4113-92d6-d58a16fc86d4" providerId="ADAL" clId="{99723EB7-B41B-4C79-B418-876206DC2FEF}" dt="2021-12-05T19:49:59.728" v="1824" actId="1076"/>
          <ac:cxnSpMkLst>
            <pc:docMk/>
            <pc:sldMk cId="1277837968" sldId="284"/>
            <ac:cxnSpMk id="25" creationId="{5738DC13-151F-4469-9B2B-C18DAD5AC0DB}"/>
          </ac:cxnSpMkLst>
        </pc:cxnChg>
        <pc:cxnChg chg="add mod">
          <ac:chgData name="Mathur, Vaibhav" userId="93003205-d358-4113-92d6-d58a16fc86d4" providerId="ADAL" clId="{99723EB7-B41B-4C79-B418-876206DC2FEF}" dt="2021-12-05T19:49:59.728" v="1824" actId="1076"/>
          <ac:cxnSpMkLst>
            <pc:docMk/>
            <pc:sldMk cId="1277837968" sldId="284"/>
            <ac:cxnSpMk id="31" creationId="{70997B24-D3E1-44D2-A1ED-C7C5C28CFCF3}"/>
          </ac:cxnSpMkLst>
        </pc:cxnChg>
      </pc:sldChg>
      <pc:sldChg chg="modSp mod ord">
        <pc:chgData name="Mathur, Vaibhav" userId="93003205-d358-4113-92d6-d58a16fc86d4" providerId="ADAL" clId="{99723EB7-B41B-4C79-B418-876206DC2FEF}" dt="2021-12-06T04:11:59.574" v="10887" actId="20577"/>
        <pc:sldMkLst>
          <pc:docMk/>
          <pc:sldMk cId="2705463421" sldId="285"/>
        </pc:sldMkLst>
        <pc:spChg chg="mod">
          <ac:chgData name="Mathur, Vaibhav" userId="93003205-d358-4113-92d6-d58a16fc86d4" providerId="ADAL" clId="{99723EB7-B41B-4C79-B418-876206DC2FEF}" dt="2021-12-06T04:11:35.845" v="10790" actId="1076"/>
          <ac:spMkLst>
            <pc:docMk/>
            <pc:sldMk cId="2705463421" sldId="285"/>
            <ac:spMk id="18" creationId="{C78DE88E-8F00-4354-8832-645F8519C0EE}"/>
          </ac:spMkLst>
        </pc:spChg>
        <pc:spChg chg="mod">
          <ac:chgData name="Mathur, Vaibhav" userId="93003205-d358-4113-92d6-d58a16fc86d4" providerId="ADAL" clId="{99723EB7-B41B-4C79-B418-876206DC2FEF}" dt="2021-12-06T04:11:59.574" v="10887" actId="20577"/>
          <ac:spMkLst>
            <pc:docMk/>
            <pc:sldMk cId="2705463421" sldId="285"/>
            <ac:spMk id="22" creationId="{63DCC7CD-B957-41F2-8F2D-CF3103A033E3}"/>
          </ac:spMkLst>
        </pc:spChg>
      </pc:sldChg>
      <pc:sldChg chg="addSp delSp modSp mod">
        <pc:chgData name="Mathur, Vaibhav" userId="93003205-d358-4113-92d6-d58a16fc86d4" providerId="ADAL" clId="{99723EB7-B41B-4C79-B418-876206DC2FEF}" dt="2021-12-05T18:23:13.269" v="421" actId="1076"/>
        <pc:sldMkLst>
          <pc:docMk/>
          <pc:sldMk cId="3871186775" sldId="291"/>
        </pc:sldMkLst>
        <pc:spChg chg="add del mod">
          <ac:chgData name="Mathur, Vaibhav" userId="93003205-d358-4113-92d6-d58a16fc86d4" providerId="ADAL" clId="{99723EB7-B41B-4C79-B418-876206DC2FEF}" dt="2021-12-05T04:28:52.961" v="171" actId="478"/>
          <ac:spMkLst>
            <pc:docMk/>
            <pc:sldMk cId="3871186775" sldId="291"/>
            <ac:spMk id="21" creationId="{16B30064-F61C-462E-9270-BF2A99F1BE73}"/>
          </ac:spMkLst>
        </pc:spChg>
        <pc:spChg chg="add del mod">
          <ac:chgData name="Mathur, Vaibhav" userId="93003205-d358-4113-92d6-d58a16fc86d4" providerId="ADAL" clId="{99723EB7-B41B-4C79-B418-876206DC2FEF}" dt="2021-12-05T04:29:06.500" v="177" actId="164"/>
          <ac:spMkLst>
            <pc:docMk/>
            <pc:sldMk cId="3871186775" sldId="291"/>
            <ac:spMk id="23" creationId="{07681559-3CDB-4D7B-AC18-D6E042CF1AFA}"/>
          </ac:spMkLst>
        </pc:spChg>
        <pc:spChg chg="add del mod">
          <ac:chgData name="Mathur, Vaibhav" userId="93003205-d358-4113-92d6-d58a16fc86d4" providerId="ADAL" clId="{99723EB7-B41B-4C79-B418-876206DC2FEF}" dt="2021-12-05T04:29:06.500" v="177" actId="164"/>
          <ac:spMkLst>
            <pc:docMk/>
            <pc:sldMk cId="3871186775" sldId="291"/>
            <ac:spMk id="24" creationId="{159F51FE-F8F4-4F5A-B658-768B3BE213C8}"/>
          </ac:spMkLst>
        </pc:spChg>
        <pc:spChg chg="mod">
          <ac:chgData name="Mathur, Vaibhav" userId="93003205-d358-4113-92d6-d58a16fc86d4" providerId="ADAL" clId="{99723EB7-B41B-4C79-B418-876206DC2FEF}" dt="2021-12-05T04:29:41.662" v="180"/>
          <ac:spMkLst>
            <pc:docMk/>
            <pc:sldMk cId="3871186775" sldId="291"/>
            <ac:spMk id="28" creationId="{B4F95FD6-9868-45AE-8D18-193F12A69C96}"/>
          </ac:spMkLst>
        </pc:spChg>
        <pc:spChg chg="mod">
          <ac:chgData name="Mathur, Vaibhav" userId="93003205-d358-4113-92d6-d58a16fc86d4" providerId="ADAL" clId="{99723EB7-B41B-4C79-B418-876206DC2FEF}" dt="2021-12-05T04:29:41.662" v="180"/>
          <ac:spMkLst>
            <pc:docMk/>
            <pc:sldMk cId="3871186775" sldId="291"/>
            <ac:spMk id="29" creationId="{0ADA095D-42FD-4FDF-9754-ED0D4EC96C3A}"/>
          </ac:spMkLst>
        </pc:spChg>
        <pc:spChg chg="mod">
          <ac:chgData name="Mathur, Vaibhav" userId="93003205-d358-4113-92d6-d58a16fc86d4" providerId="ADAL" clId="{99723EB7-B41B-4C79-B418-876206DC2FEF}" dt="2021-12-05T04:29:53.623" v="186"/>
          <ac:spMkLst>
            <pc:docMk/>
            <pc:sldMk cId="3871186775" sldId="291"/>
            <ac:spMk id="32" creationId="{DD6E2ECA-781F-4703-9F42-A072B6A2A1D0}"/>
          </ac:spMkLst>
        </pc:spChg>
        <pc:spChg chg="mod">
          <ac:chgData name="Mathur, Vaibhav" userId="93003205-d358-4113-92d6-d58a16fc86d4" providerId="ADAL" clId="{99723EB7-B41B-4C79-B418-876206DC2FEF}" dt="2021-12-05T04:29:53.623" v="186"/>
          <ac:spMkLst>
            <pc:docMk/>
            <pc:sldMk cId="3871186775" sldId="291"/>
            <ac:spMk id="33" creationId="{844D08E6-7B77-4639-B080-4E7453752B7B}"/>
          </ac:spMkLst>
        </pc:spChg>
        <pc:spChg chg="mod">
          <ac:chgData name="Mathur, Vaibhav" userId="93003205-d358-4113-92d6-d58a16fc86d4" providerId="ADAL" clId="{99723EB7-B41B-4C79-B418-876206DC2FEF}" dt="2021-12-05T04:29:53.623" v="186"/>
          <ac:spMkLst>
            <pc:docMk/>
            <pc:sldMk cId="3871186775" sldId="291"/>
            <ac:spMk id="36" creationId="{2FA2F7F0-AA9C-436A-BC20-2E645CE0B5DB}"/>
          </ac:spMkLst>
        </pc:spChg>
        <pc:spChg chg="mod">
          <ac:chgData name="Mathur, Vaibhav" userId="93003205-d358-4113-92d6-d58a16fc86d4" providerId="ADAL" clId="{99723EB7-B41B-4C79-B418-876206DC2FEF}" dt="2021-12-05T04:29:53.623" v="186"/>
          <ac:spMkLst>
            <pc:docMk/>
            <pc:sldMk cId="3871186775" sldId="291"/>
            <ac:spMk id="37" creationId="{14D5C46B-CB05-42C9-A9EB-F1A3D21F4D6B}"/>
          </ac:spMkLst>
        </pc:spChg>
        <pc:spChg chg="add del mod">
          <ac:chgData name="Mathur, Vaibhav" userId="93003205-d358-4113-92d6-d58a16fc86d4" providerId="ADAL" clId="{99723EB7-B41B-4C79-B418-876206DC2FEF}" dt="2021-12-05T04:31:34.942" v="197" actId="478"/>
          <ac:spMkLst>
            <pc:docMk/>
            <pc:sldMk cId="3871186775" sldId="291"/>
            <ac:spMk id="39" creationId="{158BE5D0-389F-49B5-9389-01A838BFD1B9}"/>
          </ac:spMkLst>
        </pc:spChg>
        <pc:spChg chg="add mod">
          <ac:chgData name="Mathur, Vaibhav" userId="93003205-d358-4113-92d6-d58a16fc86d4" providerId="ADAL" clId="{99723EB7-B41B-4C79-B418-876206DC2FEF}" dt="2021-12-05T18:22:36.743" v="414" actId="1076"/>
          <ac:spMkLst>
            <pc:docMk/>
            <pc:sldMk cId="3871186775" sldId="291"/>
            <ac:spMk id="40" creationId="{60D2DEBB-1AAB-4945-9109-A39FEEE215F3}"/>
          </ac:spMkLst>
        </pc:spChg>
        <pc:spChg chg="add mod">
          <ac:chgData name="Mathur, Vaibhav" userId="93003205-d358-4113-92d6-d58a16fc86d4" providerId="ADAL" clId="{99723EB7-B41B-4C79-B418-876206DC2FEF}" dt="2021-12-05T18:22:39.354" v="415" actId="1076"/>
          <ac:spMkLst>
            <pc:docMk/>
            <pc:sldMk cId="3871186775" sldId="291"/>
            <ac:spMk id="41" creationId="{EDE20097-A20E-45A5-B5D8-79D87A24DF1B}"/>
          </ac:spMkLst>
        </pc:spChg>
        <pc:spChg chg="add mod">
          <ac:chgData name="Mathur, Vaibhav" userId="93003205-d358-4113-92d6-d58a16fc86d4" providerId="ADAL" clId="{99723EB7-B41B-4C79-B418-876206DC2FEF}" dt="2021-12-05T18:23:00.131" v="419" actId="1036"/>
          <ac:spMkLst>
            <pc:docMk/>
            <pc:sldMk cId="3871186775" sldId="291"/>
            <ac:spMk id="42" creationId="{88339518-AEFB-43D8-94B4-F2D2A29205AC}"/>
          </ac:spMkLst>
        </pc:spChg>
        <pc:spChg chg="add mod">
          <ac:chgData name="Mathur, Vaibhav" userId="93003205-d358-4113-92d6-d58a16fc86d4" providerId="ADAL" clId="{99723EB7-B41B-4C79-B418-876206DC2FEF}" dt="2021-12-05T18:23:05.003" v="420" actId="1076"/>
          <ac:spMkLst>
            <pc:docMk/>
            <pc:sldMk cId="3871186775" sldId="291"/>
            <ac:spMk id="43" creationId="{877821FC-A11A-4854-A9D6-F7088937B76E}"/>
          </ac:spMkLst>
        </pc:spChg>
        <pc:spChg chg="mod">
          <ac:chgData name="Mathur, Vaibhav" userId="93003205-d358-4113-92d6-d58a16fc86d4" providerId="ADAL" clId="{99723EB7-B41B-4C79-B418-876206DC2FEF}" dt="2021-12-05T04:44:41.129" v="379"/>
          <ac:spMkLst>
            <pc:docMk/>
            <pc:sldMk cId="3871186775" sldId="291"/>
            <ac:spMk id="45" creationId="{993A3AF3-26B6-42D2-9885-233C3ABC7446}"/>
          </ac:spMkLst>
        </pc:spChg>
        <pc:spChg chg="mod">
          <ac:chgData name="Mathur, Vaibhav" userId="93003205-d358-4113-92d6-d58a16fc86d4" providerId="ADAL" clId="{99723EB7-B41B-4C79-B418-876206DC2FEF}" dt="2021-12-05T04:44:41.129" v="379"/>
          <ac:spMkLst>
            <pc:docMk/>
            <pc:sldMk cId="3871186775" sldId="291"/>
            <ac:spMk id="46" creationId="{85808716-F2E2-4B80-A301-9802759367A8}"/>
          </ac:spMkLst>
        </pc:spChg>
        <pc:spChg chg="add mod">
          <ac:chgData name="Mathur, Vaibhav" userId="93003205-d358-4113-92d6-d58a16fc86d4" providerId="ADAL" clId="{99723EB7-B41B-4C79-B418-876206DC2FEF}" dt="2021-12-05T18:23:13.269" v="421" actId="1076"/>
          <ac:spMkLst>
            <pc:docMk/>
            <pc:sldMk cId="3871186775" sldId="291"/>
            <ac:spMk id="48" creationId="{0BE9F6B7-A69F-4D5C-9D30-9EBD8C87EA34}"/>
          </ac:spMkLst>
        </pc:spChg>
        <pc:spChg chg="mod">
          <ac:chgData name="Mathur, Vaibhav" userId="93003205-d358-4113-92d6-d58a16fc86d4" providerId="ADAL" clId="{99723EB7-B41B-4C79-B418-876206DC2FEF}" dt="2021-12-05T04:27:44.121" v="165" actId="20577"/>
          <ac:spMkLst>
            <pc:docMk/>
            <pc:sldMk cId="3871186775" sldId="291"/>
            <ac:spMk id="94" creationId="{526295B3-02E3-4BCC-9F66-C1054480707B}"/>
          </ac:spMkLst>
        </pc:spChg>
        <pc:spChg chg="del mod">
          <ac:chgData name="Mathur, Vaibhav" userId="93003205-d358-4113-92d6-d58a16fc86d4" providerId="ADAL" clId="{99723EB7-B41B-4C79-B418-876206DC2FEF}" dt="2021-12-05T04:43:25.344" v="307" actId="478"/>
          <ac:spMkLst>
            <pc:docMk/>
            <pc:sldMk cId="3871186775" sldId="291"/>
            <ac:spMk id="95" creationId="{FF97B92F-E98E-4393-A52C-E98B2A72664B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99" creationId="{D5BCB62C-9A08-466B-B96C-23B8E1B76F3A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100" creationId="{46C632CB-AD18-4104-8811-234AA34B1EF9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101" creationId="{3B1B6ADE-DC7D-44B9-A099-23F34572C872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102" creationId="{6A539731-89D6-4E61-8A67-3C210C43C9F2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105" creationId="{7E0AC256-E0C8-489A-818A-B7066F0FFB37}"/>
          </ac:spMkLst>
        </pc:spChg>
        <pc:spChg chg="del mod">
          <ac:chgData name="Mathur, Vaibhav" userId="93003205-d358-4113-92d6-d58a16fc86d4" providerId="ADAL" clId="{99723EB7-B41B-4C79-B418-876206DC2FEF}" dt="2021-12-05T04:41:41.751" v="263" actId="478"/>
          <ac:spMkLst>
            <pc:docMk/>
            <pc:sldMk cId="3871186775" sldId="291"/>
            <ac:spMk id="106" creationId="{7B8F0D1A-5EE0-41E2-A153-2FBE5229B01F}"/>
          </ac:spMkLst>
        </pc:spChg>
        <pc:spChg chg="del mod">
          <ac:chgData name="Mathur, Vaibhav" userId="93003205-d358-4113-92d6-d58a16fc86d4" providerId="ADAL" clId="{99723EB7-B41B-4C79-B418-876206DC2FEF}" dt="2021-12-05T04:28:32.108" v="166" actId="478"/>
          <ac:spMkLst>
            <pc:docMk/>
            <pc:sldMk cId="3871186775" sldId="291"/>
            <ac:spMk id="116" creationId="{40A20D9B-08B2-46B8-89AB-790DF406AFED}"/>
          </ac:spMkLst>
        </pc:spChg>
        <pc:spChg chg="del mod">
          <ac:chgData name="Mathur, Vaibhav" userId="93003205-d358-4113-92d6-d58a16fc86d4" providerId="ADAL" clId="{99723EB7-B41B-4C79-B418-876206DC2FEF}" dt="2021-12-05T04:31:56.391" v="206" actId="478"/>
          <ac:spMkLst>
            <pc:docMk/>
            <pc:sldMk cId="3871186775" sldId="291"/>
            <ac:spMk id="119" creationId="{8E496EB4-1CB0-41E5-86E0-86AD4DE3215A}"/>
          </ac:spMkLst>
        </pc:spChg>
        <pc:grpChg chg="add mod">
          <ac:chgData name="Mathur, Vaibhav" userId="93003205-d358-4113-92d6-d58a16fc86d4" providerId="ADAL" clId="{99723EB7-B41B-4C79-B418-876206DC2FEF}" dt="2021-12-05T04:44:30.356" v="378" actId="1035"/>
          <ac:grpSpMkLst>
            <pc:docMk/>
            <pc:sldMk cId="3871186775" sldId="291"/>
            <ac:grpSpMk id="2" creationId="{1C2EDC10-B727-48F2-B54B-4292CE35AFF6}"/>
          </ac:grpSpMkLst>
        </pc:grpChg>
        <pc:grpChg chg="add mod">
          <ac:chgData name="Mathur, Vaibhav" userId="93003205-d358-4113-92d6-d58a16fc86d4" providerId="ADAL" clId="{99723EB7-B41B-4C79-B418-876206DC2FEF}" dt="2021-12-05T04:44:30.356" v="378" actId="1035"/>
          <ac:grpSpMkLst>
            <pc:docMk/>
            <pc:sldMk cId="3871186775" sldId="291"/>
            <ac:grpSpMk id="27" creationId="{280E41DB-7204-4A63-B435-02C37E3CA826}"/>
          </ac:grpSpMkLst>
        </pc:grpChg>
        <pc:grpChg chg="add mod">
          <ac:chgData name="Mathur, Vaibhav" userId="93003205-d358-4113-92d6-d58a16fc86d4" providerId="ADAL" clId="{99723EB7-B41B-4C79-B418-876206DC2FEF}" dt="2021-12-05T04:44:30.356" v="378" actId="1035"/>
          <ac:grpSpMkLst>
            <pc:docMk/>
            <pc:sldMk cId="3871186775" sldId="291"/>
            <ac:grpSpMk id="31" creationId="{EC33B1EC-AFE9-4934-A317-23A6E5A30647}"/>
          </ac:grpSpMkLst>
        </pc:grpChg>
        <pc:grpChg chg="add mod">
          <ac:chgData name="Mathur, Vaibhav" userId="93003205-d358-4113-92d6-d58a16fc86d4" providerId="ADAL" clId="{99723EB7-B41B-4C79-B418-876206DC2FEF}" dt="2021-12-05T04:44:30.356" v="378" actId="1035"/>
          <ac:grpSpMkLst>
            <pc:docMk/>
            <pc:sldMk cId="3871186775" sldId="291"/>
            <ac:grpSpMk id="35" creationId="{794E6F6C-1708-4890-B0E5-50B01E00A1CF}"/>
          </ac:grpSpMkLst>
        </pc:grpChg>
        <pc:grpChg chg="add mod">
          <ac:chgData name="Mathur, Vaibhav" userId="93003205-d358-4113-92d6-d58a16fc86d4" providerId="ADAL" clId="{99723EB7-B41B-4C79-B418-876206DC2FEF}" dt="2021-12-05T04:44:47.048" v="380" actId="1076"/>
          <ac:grpSpMkLst>
            <pc:docMk/>
            <pc:sldMk cId="3871186775" sldId="291"/>
            <ac:grpSpMk id="44" creationId="{96D6EBCC-0C0B-4379-BAC4-FCB44F102678}"/>
          </ac:grpSpMkLst>
        </pc:grpChg>
        <pc:picChg chg="add del mod">
          <ac:chgData name="Mathur, Vaibhav" userId="93003205-d358-4113-92d6-d58a16fc86d4" providerId="ADAL" clId="{99723EB7-B41B-4C79-B418-876206DC2FEF}" dt="2021-12-05T04:28:51.777" v="170" actId="478"/>
          <ac:picMkLst>
            <pc:docMk/>
            <pc:sldMk cId="3871186775" sldId="291"/>
            <ac:picMk id="22" creationId="{313FB4F4-1E1C-4F30-B2BF-51544BD3AFCB}"/>
          </ac:picMkLst>
        </pc:picChg>
        <pc:picChg chg="add del mod">
          <ac:chgData name="Mathur, Vaibhav" userId="93003205-d358-4113-92d6-d58a16fc86d4" providerId="ADAL" clId="{99723EB7-B41B-4C79-B418-876206DC2FEF}" dt="2021-12-05T04:29:29.058" v="179" actId="688"/>
          <ac:picMkLst>
            <pc:docMk/>
            <pc:sldMk cId="3871186775" sldId="291"/>
            <ac:picMk id="25" creationId="{46EF7579-1037-4F92-8F8E-FFD2DE9C9995}"/>
          </ac:picMkLst>
        </pc:picChg>
        <pc:picChg chg="mod">
          <ac:chgData name="Mathur, Vaibhav" userId="93003205-d358-4113-92d6-d58a16fc86d4" providerId="ADAL" clId="{99723EB7-B41B-4C79-B418-876206DC2FEF}" dt="2021-12-05T04:29:41.662" v="180"/>
          <ac:picMkLst>
            <pc:docMk/>
            <pc:sldMk cId="3871186775" sldId="291"/>
            <ac:picMk id="30" creationId="{4B5DD624-BF7C-4456-BD70-4DAB736B5149}"/>
          </ac:picMkLst>
        </pc:picChg>
        <pc:picChg chg="mod">
          <ac:chgData name="Mathur, Vaibhav" userId="93003205-d358-4113-92d6-d58a16fc86d4" providerId="ADAL" clId="{99723EB7-B41B-4C79-B418-876206DC2FEF}" dt="2021-12-05T04:29:53.623" v="186"/>
          <ac:picMkLst>
            <pc:docMk/>
            <pc:sldMk cId="3871186775" sldId="291"/>
            <ac:picMk id="34" creationId="{25C4DC95-E6CA-4155-AEC1-FB22032E51B3}"/>
          </ac:picMkLst>
        </pc:picChg>
        <pc:picChg chg="mod">
          <ac:chgData name="Mathur, Vaibhav" userId="93003205-d358-4113-92d6-d58a16fc86d4" providerId="ADAL" clId="{99723EB7-B41B-4C79-B418-876206DC2FEF}" dt="2021-12-05T04:29:53.623" v="186"/>
          <ac:picMkLst>
            <pc:docMk/>
            <pc:sldMk cId="3871186775" sldId="291"/>
            <ac:picMk id="38" creationId="{6AC04846-62F3-4B17-B297-067A92296AEC}"/>
          </ac:picMkLst>
        </pc:picChg>
        <pc:picChg chg="mod">
          <ac:chgData name="Mathur, Vaibhav" userId="93003205-d358-4113-92d6-d58a16fc86d4" providerId="ADAL" clId="{99723EB7-B41B-4C79-B418-876206DC2FEF}" dt="2021-12-05T04:44:41.129" v="379"/>
          <ac:picMkLst>
            <pc:docMk/>
            <pc:sldMk cId="3871186775" sldId="291"/>
            <ac:picMk id="47" creationId="{43A1477F-2BDB-4376-9065-FDF9297D6267}"/>
          </ac:picMkLst>
        </pc:picChg>
        <pc:picChg chg="del mod">
          <ac:chgData name="Mathur, Vaibhav" userId="93003205-d358-4113-92d6-d58a16fc86d4" providerId="ADAL" clId="{99723EB7-B41B-4C79-B418-876206DC2FEF}" dt="2021-12-05T04:41:41.751" v="263" actId="478"/>
          <ac:picMkLst>
            <pc:docMk/>
            <pc:sldMk cId="3871186775" sldId="291"/>
            <ac:picMk id="109" creationId="{3D4ABCD7-ED65-415F-A484-A18DA8DDA67D}"/>
          </ac:picMkLst>
        </pc:picChg>
        <pc:picChg chg="del mod">
          <ac:chgData name="Mathur, Vaibhav" userId="93003205-d358-4113-92d6-d58a16fc86d4" providerId="ADAL" clId="{99723EB7-B41B-4C79-B418-876206DC2FEF}" dt="2021-12-05T04:41:41.751" v="263" actId="478"/>
          <ac:picMkLst>
            <pc:docMk/>
            <pc:sldMk cId="3871186775" sldId="291"/>
            <ac:picMk id="110" creationId="{090EECE4-AB46-45E9-8D5F-BF4779A4C556}"/>
          </ac:picMkLst>
        </pc:picChg>
        <pc:picChg chg="del mod">
          <ac:chgData name="Mathur, Vaibhav" userId="93003205-d358-4113-92d6-d58a16fc86d4" providerId="ADAL" clId="{99723EB7-B41B-4C79-B418-876206DC2FEF}" dt="2021-12-05T04:28:32.108" v="166" actId="478"/>
          <ac:picMkLst>
            <pc:docMk/>
            <pc:sldMk cId="3871186775" sldId="291"/>
            <ac:picMk id="117" creationId="{6F13C5A9-8D9B-4B29-8F90-216B370F53D2}"/>
          </ac:picMkLst>
        </pc:picChg>
        <pc:picChg chg="del mod">
          <ac:chgData name="Mathur, Vaibhav" userId="93003205-d358-4113-92d6-d58a16fc86d4" providerId="ADAL" clId="{99723EB7-B41B-4C79-B418-876206DC2FEF}" dt="2021-12-05T04:31:57.616" v="208" actId="478"/>
          <ac:picMkLst>
            <pc:docMk/>
            <pc:sldMk cId="3871186775" sldId="291"/>
            <ac:picMk id="118" creationId="{6FAFECF6-130C-417B-B801-56D641E96BB3}"/>
          </ac:picMkLst>
        </pc:picChg>
        <pc:picChg chg="del mod">
          <ac:chgData name="Mathur, Vaibhav" userId="93003205-d358-4113-92d6-d58a16fc86d4" providerId="ADAL" clId="{99723EB7-B41B-4C79-B418-876206DC2FEF}" dt="2021-12-05T04:32:52.676" v="219" actId="478"/>
          <ac:picMkLst>
            <pc:docMk/>
            <pc:sldMk cId="3871186775" sldId="291"/>
            <ac:picMk id="121" creationId="{A7595550-734A-4559-BA50-3B07CB7F503F}"/>
          </ac:picMkLst>
        </pc:picChg>
        <pc:picChg chg="del mod">
          <ac:chgData name="Mathur, Vaibhav" userId="93003205-d358-4113-92d6-d58a16fc86d4" providerId="ADAL" clId="{99723EB7-B41B-4C79-B418-876206DC2FEF}" dt="2021-12-05T04:31:57.013" v="207" actId="478"/>
          <ac:picMkLst>
            <pc:docMk/>
            <pc:sldMk cId="3871186775" sldId="291"/>
            <ac:picMk id="124" creationId="{536A6D8B-8223-42AE-8011-6CB523FCD2A9}"/>
          </ac:picMkLst>
        </pc:picChg>
        <pc:picChg chg="del mod">
          <ac:chgData name="Mathur, Vaibhav" userId="93003205-d358-4113-92d6-d58a16fc86d4" providerId="ADAL" clId="{99723EB7-B41B-4C79-B418-876206DC2FEF}" dt="2021-12-05T04:31:58.678" v="209" actId="478"/>
          <ac:picMkLst>
            <pc:docMk/>
            <pc:sldMk cId="3871186775" sldId="291"/>
            <ac:picMk id="131" creationId="{EBD00A26-0369-4253-900C-059DEA6C9B30}"/>
          </ac:picMkLst>
        </pc:picChg>
        <pc:cxnChg chg="del mod">
          <ac:chgData name="Mathur, Vaibhav" userId="93003205-d358-4113-92d6-d58a16fc86d4" providerId="ADAL" clId="{99723EB7-B41B-4C79-B418-876206DC2FEF}" dt="2021-12-05T04:30:47.252" v="190" actId="478"/>
          <ac:cxnSpMkLst>
            <pc:docMk/>
            <pc:sldMk cId="3871186775" sldId="291"/>
            <ac:cxnSpMk id="122" creationId="{305418B3-2EF3-4681-9927-960D9CB50E06}"/>
          </ac:cxnSpMkLst>
        </pc:cxnChg>
        <pc:cxnChg chg="del mod">
          <ac:chgData name="Mathur, Vaibhav" userId="93003205-d358-4113-92d6-d58a16fc86d4" providerId="ADAL" clId="{99723EB7-B41B-4C79-B418-876206DC2FEF}" dt="2021-12-05T04:32:10.900" v="212" actId="478"/>
          <ac:cxnSpMkLst>
            <pc:docMk/>
            <pc:sldMk cId="3871186775" sldId="291"/>
            <ac:cxnSpMk id="123" creationId="{E9E79B62-9EF9-40F1-8EEF-472F68BE1CA4}"/>
          </ac:cxnSpMkLst>
        </pc:cxnChg>
      </pc:sldChg>
      <pc:sldChg chg="addSp delSp modSp mod">
        <pc:chgData name="Mathur, Vaibhav" userId="93003205-d358-4113-92d6-d58a16fc86d4" providerId="ADAL" clId="{99723EB7-B41B-4C79-B418-876206DC2FEF}" dt="2021-12-05T20:03:44.499" v="2107" actId="14100"/>
        <pc:sldMkLst>
          <pc:docMk/>
          <pc:sldMk cId="198064721" sldId="296"/>
        </pc:sldMkLst>
        <pc:spChg chg="mod">
          <ac:chgData name="Mathur, Vaibhav" userId="93003205-d358-4113-92d6-d58a16fc86d4" providerId="ADAL" clId="{99723EB7-B41B-4C79-B418-876206DC2FEF}" dt="2021-12-05T19:30:01.082" v="1373" actId="1076"/>
          <ac:spMkLst>
            <pc:docMk/>
            <pc:sldMk cId="198064721" sldId="296"/>
            <ac:spMk id="2" creationId="{385E2749-D3BE-4AF2-98AF-6915EF16FDBE}"/>
          </ac:spMkLst>
        </pc:spChg>
        <pc:spChg chg="add 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" creationId="{0F78C42F-ACE6-4C49-B227-14F7C1596397}"/>
          </ac:spMkLst>
        </pc:spChg>
        <pc:spChg chg="add del mod">
          <ac:chgData name="Mathur, Vaibhav" userId="93003205-d358-4113-92d6-d58a16fc86d4" providerId="ADAL" clId="{99723EB7-B41B-4C79-B418-876206DC2FEF}" dt="2021-12-05T19:45:01.028" v="1811" actId="478"/>
          <ac:spMkLst>
            <pc:docMk/>
            <pc:sldMk cId="198064721" sldId="296"/>
            <ac:spMk id="4" creationId="{DE8CA89B-DAF4-49C6-B7C9-0554A5455EC4}"/>
          </ac:spMkLst>
        </pc:spChg>
        <pc:spChg chg="mod">
          <ac:chgData name="Mathur, Vaibhav" userId="93003205-d358-4113-92d6-d58a16fc86d4" providerId="ADAL" clId="{99723EB7-B41B-4C79-B418-876206DC2FEF}" dt="2021-12-05T20:03:42.040" v="2104" actId="14100"/>
          <ac:spMkLst>
            <pc:docMk/>
            <pc:sldMk cId="198064721" sldId="296"/>
            <ac:spMk id="6" creationId="{DA1B1B09-6DD5-451E-8BDE-5C70044D5B4A}"/>
          </ac:spMkLst>
        </pc:spChg>
        <pc:spChg chg="mod">
          <ac:chgData name="Mathur, Vaibhav" userId="93003205-d358-4113-92d6-d58a16fc86d4" providerId="ADAL" clId="{99723EB7-B41B-4C79-B418-876206DC2FEF}" dt="2021-12-05T20:03:41.796" v="2103" actId="14100"/>
          <ac:spMkLst>
            <pc:docMk/>
            <pc:sldMk cId="198064721" sldId="296"/>
            <ac:spMk id="9" creationId="{9CE53BA8-99C8-4F21-899D-CCF8A3A1C778}"/>
          </ac:spMkLst>
        </pc:spChg>
        <pc:spChg chg="mod">
          <ac:chgData name="Mathur, Vaibhav" userId="93003205-d358-4113-92d6-d58a16fc86d4" providerId="ADAL" clId="{99723EB7-B41B-4C79-B418-876206DC2FEF}" dt="2021-12-05T20:03:41.523" v="2102" actId="14100"/>
          <ac:spMkLst>
            <pc:docMk/>
            <pc:sldMk cId="198064721" sldId="296"/>
            <ac:spMk id="12" creationId="{EB470AED-C54E-49E1-A4BB-BA9781C8A494}"/>
          </ac:spMkLst>
        </pc:spChg>
        <pc:spChg chg="add 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14" creationId="{D2F29561-D771-43D2-A90D-247DB62FC9C7}"/>
          </ac:spMkLst>
        </pc:spChg>
        <pc:spChg chg="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25" creationId="{0541C9D1-8168-40DE-9A41-56396A7C2292}"/>
          </ac:spMkLst>
        </pc:spChg>
        <pc:spChg chg="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28" creationId="{3BCC0F52-ED25-4004-B157-CA08DB8E47D8}"/>
          </ac:spMkLst>
        </pc:spChg>
        <pc:spChg chg="add mod or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4" creationId="{658AAB75-4062-4DED-B3E7-064E7E2CD5C3}"/>
          </ac:spMkLst>
        </pc:spChg>
        <pc:spChg chg="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5" creationId="{C892BD7F-6DFF-4E4D-A094-DC93B035EB2E}"/>
          </ac:spMkLst>
        </pc:spChg>
        <pc:spChg chg="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6" creationId="{7527AD36-E0EA-4FCF-A3A2-0A9A114A6A22}"/>
          </ac:spMkLst>
        </pc:spChg>
        <pc:spChg chg="add mo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7" creationId="{2754A5A4-938D-4E7D-A15C-5AD23015F54B}"/>
          </ac:spMkLst>
        </pc:spChg>
        <pc:spChg chg="mod ord">
          <ac:chgData name="Mathur, Vaibhav" userId="93003205-d358-4113-92d6-d58a16fc86d4" providerId="ADAL" clId="{99723EB7-B41B-4C79-B418-876206DC2FEF}" dt="2021-12-05T20:03:42.291" v="2105" actId="1076"/>
          <ac:spMkLst>
            <pc:docMk/>
            <pc:sldMk cId="198064721" sldId="296"/>
            <ac:spMk id="38" creationId="{046187E9-21A8-4F47-8DDE-C6217CB73075}"/>
          </ac:spMkLst>
        </pc:spChg>
        <pc:spChg chg="mod">
          <ac:chgData name="Mathur, Vaibhav" userId="93003205-d358-4113-92d6-d58a16fc86d4" providerId="ADAL" clId="{99723EB7-B41B-4C79-B418-876206DC2FEF}" dt="2021-12-05T20:03:41.197" v="2101" actId="14100"/>
          <ac:spMkLst>
            <pc:docMk/>
            <pc:sldMk cId="198064721" sldId="296"/>
            <ac:spMk id="43" creationId="{859389C6-373B-4570-AC39-A105D5247008}"/>
          </ac:spMkLst>
        </pc:spChg>
        <pc:spChg chg="mod">
          <ac:chgData name="Mathur, Vaibhav" userId="93003205-d358-4113-92d6-d58a16fc86d4" providerId="ADAL" clId="{99723EB7-B41B-4C79-B418-876206DC2FEF}" dt="2021-12-05T19:42:52.866" v="1535" actId="20577"/>
          <ac:spMkLst>
            <pc:docMk/>
            <pc:sldMk cId="198064721" sldId="296"/>
            <ac:spMk id="44" creationId="{62859E5E-6DC7-47DA-8697-215B78C1C2F5}"/>
          </ac:spMkLst>
        </pc:spChg>
        <pc:spChg chg="mod">
          <ac:chgData name="Mathur, Vaibhav" userId="93003205-d358-4113-92d6-d58a16fc86d4" providerId="ADAL" clId="{99723EB7-B41B-4C79-B418-876206DC2FEF}" dt="2021-12-05T19:55:42.429" v="2069" actId="1076"/>
          <ac:spMkLst>
            <pc:docMk/>
            <pc:sldMk cId="198064721" sldId="296"/>
            <ac:spMk id="65" creationId="{4D0359E8-9BD5-4D0F-BAFB-1B6B3D8764C3}"/>
          </ac:spMkLst>
        </pc:spChg>
        <pc:grpChg chg="mod">
          <ac:chgData name="Mathur, Vaibhav" userId="93003205-d358-4113-92d6-d58a16fc86d4" providerId="ADAL" clId="{99723EB7-B41B-4C79-B418-876206DC2FEF}" dt="2021-12-05T20:03:44.499" v="2107" actId="14100"/>
          <ac:grpSpMkLst>
            <pc:docMk/>
            <pc:sldMk cId="198064721" sldId="296"/>
            <ac:grpSpMk id="5" creationId="{D6F0F223-7325-45B7-9D18-6A92035D2323}"/>
          </ac:grpSpMkLst>
        </pc:grpChg>
        <pc:grpChg chg="mod">
          <ac:chgData name="Mathur, Vaibhav" userId="93003205-d358-4113-92d6-d58a16fc86d4" providerId="ADAL" clId="{99723EB7-B41B-4C79-B418-876206DC2FEF}" dt="2021-12-05T20:03:44.499" v="2107" actId="14100"/>
          <ac:grpSpMkLst>
            <pc:docMk/>
            <pc:sldMk cId="198064721" sldId="296"/>
            <ac:grpSpMk id="8" creationId="{6F59BB4B-4C57-42D4-AA56-15570DC2D21F}"/>
          </ac:grpSpMkLst>
        </pc:grpChg>
        <pc:grpChg chg="mod">
          <ac:chgData name="Mathur, Vaibhav" userId="93003205-d358-4113-92d6-d58a16fc86d4" providerId="ADAL" clId="{99723EB7-B41B-4C79-B418-876206DC2FEF}" dt="2021-12-05T20:03:44.499" v="2107" actId="14100"/>
          <ac:grpSpMkLst>
            <pc:docMk/>
            <pc:sldMk cId="198064721" sldId="296"/>
            <ac:grpSpMk id="11" creationId="{044A886D-F136-464A-9607-9F0FB8F48929}"/>
          </ac:grpSpMkLst>
        </pc:grpChg>
        <pc:grpChg chg="mod ord">
          <ac:chgData name="Mathur, Vaibhav" userId="93003205-d358-4113-92d6-d58a16fc86d4" providerId="ADAL" clId="{99723EB7-B41B-4C79-B418-876206DC2FEF}" dt="2021-12-05T20:03:42.291" v="2105" actId="1076"/>
          <ac:grpSpMkLst>
            <pc:docMk/>
            <pc:sldMk cId="198064721" sldId="296"/>
            <ac:grpSpMk id="21" creationId="{966C8BF0-1B57-4BD6-9B82-E50AE014FE8E}"/>
          </ac:grpSpMkLst>
        </pc:grpChg>
        <pc:grpChg chg="add mod">
          <ac:chgData name="Mathur, Vaibhav" userId="93003205-d358-4113-92d6-d58a16fc86d4" providerId="ADAL" clId="{99723EB7-B41B-4C79-B418-876206DC2FEF}" dt="2021-12-05T20:03:44.499" v="2107" actId="14100"/>
          <ac:grpSpMkLst>
            <pc:docMk/>
            <pc:sldMk cId="198064721" sldId="296"/>
            <ac:grpSpMk id="39" creationId="{DFF30E08-16D3-4260-BB1A-7EDC4783388D}"/>
          </ac:grpSpMkLst>
        </pc:grpChg>
        <pc:grpChg chg="del">
          <ac:chgData name="Mathur, Vaibhav" userId="93003205-d358-4113-92d6-d58a16fc86d4" providerId="ADAL" clId="{99723EB7-B41B-4C79-B418-876206DC2FEF}" dt="2021-12-05T19:28:54.028" v="1344" actId="478"/>
          <ac:grpSpMkLst>
            <pc:docMk/>
            <pc:sldMk cId="198064721" sldId="296"/>
            <ac:grpSpMk id="41" creationId="{0B91C46E-B460-4655-B69D-746EE692BD5F}"/>
          </ac:grpSpMkLst>
        </pc:grpChg>
        <pc:picChg chg="mod">
          <ac:chgData name="Mathur, Vaibhav" userId="93003205-d358-4113-92d6-d58a16fc86d4" providerId="ADAL" clId="{99723EB7-B41B-4C79-B418-876206DC2FEF}" dt="2021-12-05T20:03:42.291" v="2105" actId="1076"/>
          <ac:picMkLst>
            <pc:docMk/>
            <pc:sldMk cId="198064721" sldId="296"/>
            <ac:picMk id="40" creationId="{546A094D-A651-4F27-A403-0A45D484CC19}"/>
          </ac:picMkLst>
        </pc:picChg>
        <pc:picChg chg="mod">
          <ac:chgData name="Mathur, Vaibhav" userId="93003205-d358-4113-92d6-d58a16fc86d4" providerId="ADAL" clId="{99723EB7-B41B-4C79-B418-876206DC2FEF}" dt="2021-12-05T20:03:42.291" v="2105" actId="1076"/>
          <ac:picMkLst>
            <pc:docMk/>
            <pc:sldMk cId="198064721" sldId="296"/>
            <ac:picMk id="42" creationId="{7F366267-CF53-47D0-91B4-54AD0DA148C2}"/>
          </ac:picMkLst>
        </pc:picChg>
        <pc:cxnChg chg="del mod">
          <ac:chgData name="Mathur, Vaibhav" userId="93003205-d358-4113-92d6-d58a16fc86d4" providerId="ADAL" clId="{99723EB7-B41B-4C79-B418-876206DC2FEF}" dt="2021-12-05T19:28:49.755" v="1343" actId="478"/>
          <ac:cxnSpMkLst>
            <pc:docMk/>
            <pc:sldMk cId="198064721" sldId="296"/>
            <ac:cxnSpMk id="22" creationId="{D6992966-6343-4581-B073-8B5404211D6E}"/>
          </ac:cxnSpMkLst>
        </pc:cxnChg>
        <pc:cxnChg chg="del">
          <ac:chgData name="Mathur, Vaibhav" userId="93003205-d358-4113-92d6-d58a16fc86d4" providerId="ADAL" clId="{99723EB7-B41B-4C79-B418-876206DC2FEF}" dt="2021-12-05T19:29:42.267" v="1366" actId="478"/>
          <ac:cxnSpMkLst>
            <pc:docMk/>
            <pc:sldMk cId="198064721" sldId="296"/>
            <ac:cxnSpMk id="24" creationId="{44D7C7E7-DE8F-0648-9B18-0C73E8AD6447}"/>
          </ac:cxnSpMkLst>
        </pc:cxnChg>
        <pc:cxnChg chg="add mod">
          <ac:chgData name="Mathur, Vaibhav" userId="93003205-d358-4113-92d6-d58a16fc86d4" providerId="ADAL" clId="{99723EB7-B41B-4C79-B418-876206DC2FEF}" dt="2021-12-05T20:03:44.499" v="2107" actId="14100"/>
          <ac:cxnSpMkLst>
            <pc:docMk/>
            <pc:sldMk cId="198064721" sldId="296"/>
            <ac:cxnSpMk id="45" creationId="{8409B141-C235-4696-BDBB-1719675F7C3B}"/>
          </ac:cxnSpMkLst>
        </pc:cxnChg>
        <pc:cxnChg chg="add mod">
          <ac:chgData name="Mathur, Vaibhav" userId="93003205-d358-4113-92d6-d58a16fc86d4" providerId="ADAL" clId="{99723EB7-B41B-4C79-B418-876206DC2FEF}" dt="2021-12-05T20:03:44.499" v="2107" actId="14100"/>
          <ac:cxnSpMkLst>
            <pc:docMk/>
            <pc:sldMk cId="198064721" sldId="296"/>
            <ac:cxnSpMk id="46" creationId="{AD7916CD-9970-4CFB-B92B-A302E6178D6D}"/>
          </ac:cxnSpMkLst>
        </pc:cxnChg>
        <pc:cxnChg chg="mod">
          <ac:chgData name="Mathur, Vaibhav" userId="93003205-d358-4113-92d6-d58a16fc86d4" providerId="ADAL" clId="{99723EB7-B41B-4C79-B418-876206DC2FEF}" dt="2021-12-05T20:03:44.499" v="2107" actId="14100"/>
          <ac:cxnSpMkLst>
            <pc:docMk/>
            <pc:sldMk cId="198064721" sldId="296"/>
            <ac:cxnSpMk id="58" creationId="{5852F0CF-CF75-4B0F-ADDA-E18AA08F41C2}"/>
          </ac:cxnSpMkLst>
        </pc:cxnChg>
        <pc:cxnChg chg="mod">
          <ac:chgData name="Mathur, Vaibhav" userId="93003205-d358-4113-92d6-d58a16fc86d4" providerId="ADAL" clId="{99723EB7-B41B-4C79-B418-876206DC2FEF}" dt="2021-12-05T20:03:44.499" v="2107" actId="14100"/>
          <ac:cxnSpMkLst>
            <pc:docMk/>
            <pc:sldMk cId="198064721" sldId="296"/>
            <ac:cxnSpMk id="59" creationId="{BFBB16AD-1CD2-4FAD-AC50-BDE84B6F1362}"/>
          </ac:cxnSpMkLst>
        </pc:cxnChg>
        <pc:cxnChg chg="mod">
          <ac:chgData name="Mathur, Vaibhav" userId="93003205-d358-4113-92d6-d58a16fc86d4" providerId="ADAL" clId="{99723EB7-B41B-4C79-B418-876206DC2FEF}" dt="2021-12-05T20:03:44.499" v="2107" actId="14100"/>
          <ac:cxnSpMkLst>
            <pc:docMk/>
            <pc:sldMk cId="198064721" sldId="296"/>
            <ac:cxnSpMk id="60" creationId="{7A4D53C4-AFF5-4BA7-A0B6-CD64BE7BE82D}"/>
          </ac:cxnSpMkLst>
        </pc:cxnChg>
        <pc:cxnChg chg="del">
          <ac:chgData name="Mathur, Vaibhav" userId="93003205-d358-4113-92d6-d58a16fc86d4" providerId="ADAL" clId="{99723EB7-B41B-4C79-B418-876206DC2FEF}" dt="2021-12-05T19:28:22.837" v="1332" actId="478"/>
          <ac:cxnSpMkLst>
            <pc:docMk/>
            <pc:sldMk cId="198064721" sldId="296"/>
            <ac:cxnSpMk id="61" creationId="{58FBC9CC-1BE8-4D99-8108-A7D6410D3213}"/>
          </ac:cxnSpMkLst>
        </pc:cxnChg>
        <pc:cxnChg chg="del topLvl">
          <ac:chgData name="Mathur, Vaibhav" userId="93003205-d358-4113-92d6-d58a16fc86d4" providerId="ADAL" clId="{99723EB7-B41B-4C79-B418-876206DC2FEF}" dt="2021-12-05T19:29:40.209" v="1365" actId="478"/>
          <ac:cxnSpMkLst>
            <pc:docMk/>
            <pc:sldMk cId="198064721" sldId="296"/>
            <ac:cxnSpMk id="62" creationId="{22903F09-8DE3-4556-8ADF-D70944A1A108}"/>
          </ac:cxnSpMkLst>
        </pc:cxnChg>
        <pc:cxnChg chg="del topLvl">
          <ac:chgData name="Mathur, Vaibhav" userId="93003205-d358-4113-92d6-d58a16fc86d4" providerId="ADAL" clId="{99723EB7-B41B-4C79-B418-876206DC2FEF}" dt="2021-12-05T19:28:54.028" v="1344" actId="478"/>
          <ac:cxnSpMkLst>
            <pc:docMk/>
            <pc:sldMk cId="198064721" sldId="296"/>
            <ac:cxnSpMk id="63" creationId="{C1AF2176-81A4-4765-BD73-042F14F19C49}"/>
          </ac:cxnSpMkLst>
        </pc:cxnChg>
        <pc:cxnChg chg="del">
          <ac:chgData name="Mathur, Vaibhav" userId="93003205-d358-4113-92d6-d58a16fc86d4" providerId="ADAL" clId="{99723EB7-B41B-4C79-B418-876206DC2FEF}" dt="2021-12-05T19:28:25.317" v="1333" actId="478"/>
          <ac:cxnSpMkLst>
            <pc:docMk/>
            <pc:sldMk cId="198064721" sldId="296"/>
            <ac:cxnSpMk id="64" creationId="{1CDC0A15-0065-7D4F-9D16-BA187AA2836B}"/>
          </ac:cxnSpMkLst>
        </pc:cxnChg>
      </pc:sldChg>
      <pc:sldChg chg="del">
        <pc:chgData name="Mathur, Vaibhav" userId="93003205-d358-4113-92d6-d58a16fc86d4" providerId="ADAL" clId="{99723EB7-B41B-4C79-B418-876206DC2FEF}" dt="2021-12-06T04:14:59.559" v="10947" actId="47"/>
        <pc:sldMkLst>
          <pc:docMk/>
          <pc:sldMk cId="634706016" sldId="298"/>
        </pc:sldMkLst>
      </pc:sldChg>
      <pc:sldChg chg="addSp delSp modSp mod">
        <pc:chgData name="Mathur, Vaibhav" userId="93003205-d358-4113-92d6-d58a16fc86d4" providerId="ADAL" clId="{99723EB7-B41B-4C79-B418-876206DC2FEF}" dt="2021-12-06T01:58:01.746" v="10543" actId="1076"/>
        <pc:sldMkLst>
          <pc:docMk/>
          <pc:sldMk cId="931128318" sldId="299"/>
        </pc:sldMkLst>
        <pc:spChg chg="add del mod">
          <ac:chgData name="Mathur, Vaibhav" userId="93003205-d358-4113-92d6-d58a16fc86d4" providerId="ADAL" clId="{99723EB7-B41B-4C79-B418-876206DC2FEF}" dt="2021-12-05T18:28:15.651" v="470" actId="1076"/>
          <ac:spMkLst>
            <pc:docMk/>
            <pc:sldMk cId="931128318" sldId="299"/>
            <ac:spMk id="2" creationId="{E22E5D16-F20F-4AD1-8D85-5194735AE744}"/>
          </ac:spMkLst>
        </pc:spChg>
        <pc:spChg chg="mod">
          <ac:chgData name="Mathur, Vaibhav" userId="93003205-d358-4113-92d6-d58a16fc86d4" providerId="ADAL" clId="{99723EB7-B41B-4C79-B418-876206DC2FEF}" dt="2021-12-05T04:22:38.867" v="151" actId="1076"/>
          <ac:spMkLst>
            <pc:docMk/>
            <pc:sldMk cId="931128318" sldId="299"/>
            <ac:spMk id="3" creationId="{D8DA50FF-8653-4DE9-8A3E-781D960E71EF}"/>
          </ac:spMkLst>
        </pc:spChg>
        <pc:spChg chg="mod">
          <ac:chgData name="Mathur, Vaibhav" userId="93003205-d358-4113-92d6-d58a16fc86d4" providerId="ADAL" clId="{99723EB7-B41B-4C79-B418-876206DC2FEF}" dt="2021-12-05T18:28:28.135" v="472" actId="1076"/>
          <ac:spMkLst>
            <pc:docMk/>
            <pc:sldMk cId="931128318" sldId="299"/>
            <ac:spMk id="8" creationId="{3387713D-8317-4857-ACCC-09FF348D69A0}"/>
          </ac:spMkLst>
        </pc:spChg>
        <pc:spChg chg="mod">
          <ac:chgData name="Mathur, Vaibhav" userId="93003205-d358-4113-92d6-d58a16fc86d4" providerId="ADAL" clId="{99723EB7-B41B-4C79-B418-876206DC2FEF}" dt="2021-12-05T18:25:43.261" v="424" actId="1076"/>
          <ac:spMkLst>
            <pc:docMk/>
            <pc:sldMk cId="931128318" sldId="299"/>
            <ac:spMk id="9" creationId="{310BBAAF-4342-4742-BDE7-870FB2DB067A}"/>
          </ac:spMkLst>
        </pc:spChg>
        <pc:spChg chg="mod">
          <ac:chgData name="Mathur, Vaibhav" userId="93003205-d358-4113-92d6-d58a16fc86d4" providerId="ADAL" clId="{99723EB7-B41B-4C79-B418-876206DC2FEF}" dt="2021-12-05T18:21:28.579" v="408" actId="1076"/>
          <ac:spMkLst>
            <pc:docMk/>
            <pc:sldMk cId="931128318" sldId="299"/>
            <ac:spMk id="11" creationId="{C9B2EBD1-3C77-4A20-9F28-6AD17CAC79D1}"/>
          </ac:spMkLst>
        </pc:spChg>
        <pc:spChg chg="add mod">
          <ac:chgData name="Mathur, Vaibhav" userId="93003205-d358-4113-92d6-d58a16fc86d4" providerId="ADAL" clId="{99723EB7-B41B-4C79-B418-876206DC2FEF}" dt="2021-12-05T18:28:31.796" v="473" actId="1076"/>
          <ac:spMkLst>
            <pc:docMk/>
            <pc:sldMk cId="931128318" sldId="299"/>
            <ac:spMk id="12" creationId="{F5D8A047-B998-46C6-99D8-190BA5FD7137}"/>
          </ac:spMkLst>
        </pc:spChg>
        <pc:spChg chg="add del mod">
          <ac:chgData name="Mathur, Vaibhav" userId="93003205-d358-4113-92d6-d58a16fc86d4" providerId="ADAL" clId="{99723EB7-B41B-4C79-B418-876206DC2FEF}" dt="2021-12-05T04:15:34.735" v="60" actId="478"/>
          <ac:spMkLst>
            <pc:docMk/>
            <pc:sldMk cId="931128318" sldId="299"/>
            <ac:spMk id="14" creationId="{8A0BE4ED-EA3F-47D0-8705-28E6FCD74234}"/>
          </ac:spMkLst>
        </pc:spChg>
        <pc:spChg chg="add del mod">
          <ac:chgData name="Mathur, Vaibhav" userId="93003205-d358-4113-92d6-d58a16fc86d4" providerId="ADAL" clId="{99723EB7-B41B-4C79-B418-876206DC2FEF}" dt="2021-12-05T04:15:08.426" v="56"/>
          <ac:spMkLst>
            <pc:docMk/>
            <pc:sldMk cId="931128318" sldId="299"/>
            <ac:spMk id="15" creationId="{3B76AF1F-B181-4474-AEA7-5BBF6962398F}"/>
          </ac:spMkLst>
        </pc:spChg>
        <pc:spChg chg="add del">
          <ac:chgData name="Mathur, Vaibhav" userId="93003205-d358-4113-92d6-d58a16fc86d4" providerId="ADAL" clId="{99723EB7-B41B-4C79-B418-876206DC2FEF}" dt="2021-12-05T04:16:26.891" v="73" actId="22"/>
          <ac:spMkLst>
            <pc:docMk/>
            <pc:sldMk cId="931128318" sldId="299"/>
            <ac:spMk id="16" creationId="{87CEA7B4-6ECD-4B3F-A450-18C405B761D2}"/>
          </ac:spMkLst>
        </pc:spChg>
        <pc:spChg chg="add mod">
          <ac:chgData name="Mathur, Vaibhav" userId="93003205-d358-4113-92d6-d58a16fc86d4" providerId="ADAL" clId="{99723EB7-B41B-4C79-B418-876206DC2FEF}" dt="2021-12-06T01:58:01.746" v="10543" actId="1076"/>
          <ac:spMkLst>
            <pc:docMk/>
            <pc:sldMk cId="931128318" sldId="299"/>
            <ac:spMk id="17" creationId="{801CE648-1210-4DB3-A3DA-1A07964E05F8}"/>
          </ac:spMkLst>
        </pc:spChg>
        <pc:spChg chg="add del mod">
          <ac:chgData name="Mathur, Vaibhav" userId="93003205-d358-4113-92d6-d58a16fc86d4" providerId="ADAL" clId="{99723EB7-B41B-4C79-B418-876206DC2FEF}" dt="2021-12-05T04:22:40.926" v="153" actId="478"/>
          <ac:spMkLst>
            <pc:docMk/>
            <pc:sldMk cId="931128318" sldId="299"/>
            <ac:spMk id="18" creationId="{B7C85E37-E5E4-4344-A26B-76AF260F3D82}"/>
          </ac:spMkLst>
        </pc:spChg>
      </pc:sldChg>
      <pc:sldChg chg="addSp delSp modSp mod ord">
        <pc:chgData name="Mathur, Vaibhav" userId="93003205-d358-4113-92d6-d58a16fc86d4" providerId="ADAL" clId="{99723EB7-B41B-4C79-B418-876206DC2FEF}" dt="2021-12-06T04:09:10.961" v="10727" actId="478"/>
        <pc:sldMkLst>
          <pc:docMk/>
          <pc:sldMk cId="2516454353" sldId="302"/>
        </pc:sldMkLst>
        <pc:spChg chg="del mod">
          <ac:chgData name="Mathur, Vaibhav" userId="93003205-d358-4113-92d6-d58a16fc86d4" providerId="ADAL" clId="{99723EB7-B41B-4C79-B418-876206DC2FEF}" dt="2021-12-05T22:05:03.626" v="5670" actId="478"/>
          <ac:spMkLst>
            <pc:docMk/>
            <pc:sldMk cId="2516454353" sldId="302"/>
            <ac:spMk id="3" creationId="{C72558D8-DE0B-4E22-BC5A-F01CBC474989}"/>
          </ac:spMkLst>
        </pc:spChg>
        <pc:spChg chg="del mod">
          <ac:chgData name="Mathur, Vaibhav" userId="93003205-d358-4113-92d6-d58a16fc86d4" providerId="ADAL" clId="{99723EB7-B41B-4C79-B418-876206DC2FEF}" dt="2021-12-05T21:33:29.022" v="5562" actId="478"/>
          <ac:spMkLst>
            <pc:docMk/>
            <pc:sldMk cId="2516454353" sldId="302"/>
            <ac:spMk id="14" creationId="{D08275D4-4055-44AD-A82C-588C3FE76C4F}"/>
          </ac:spMkLst>
        </pc:spChg>
        <pc:spChg chg="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15" creationId="{C3DF45F4-EFC9-48D4-9940-2B0284376206}"/>
          </ac:spMkLst>
        </pc:spChg>
        <pc:spChg chg="del mod">
          <ac:chgData name="Mathur, Vaibhav" userId="93003205-d358-4113-92d6-d58a16fc86d4" providerId="ADAL" clId="{99723EB7-B41B-4C79-B418-876206DC2FEF}" dt="2021-12-05T21:33:07.548" v="5557" actId="478"/>
          <ac:spMkLst>
            <pc:docMk/>
            <pc:sldMk cId="2516454353" sldId="302"/>
            <ac:spMk id="16" creationId="{32ACEC09-1497-486E-A965-571F3C3D4EF1}"/>
          </ac:spMkLst>
        </pc:spChg>
        <pc:spChg chg="add 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17" creationId="{FF0F63BE-181C-4E95-AD4B-CD74074D28AD}"/>
          </ac:spMkLst>
        </pc:spChg>
        <pc:spChg chg="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18" creationId="{F8523F42-CB62-4DB7-89B0-33946E4E7777}"/>
          </ac:spMkLst>
        </pc:spChg>
        <pc:spChg chg="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19" creationId="{4A4CF609-E35E-4D2E-9E64-5D0C3BAB6D5A}"/>
          </ac:spMkLst>
        </pc:spChg>
        <pc:spChg chg="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20" creationId="{9AC52B1A-CF12-488B-9703-921C2AF9513A}"/>
          </ac:spMkLst>
        </pc:spChg>
        <pc:spChg chg="del mod">
          <ac:chgData name="Mathur, Vaibhav" userId="93003205-d358-4113-92d6-d58a16fc86d4" providerId="ADAL" clId="{99723EB7-B41B-4C79-B418-876206DC2FEF}" dt="2021-12-05T21:33:27.362" v="5561" actId="478"/>
          <ac:spMkLst>
            <pc:docMk/>
            <pc:sldMk cId="2516454353" sldId="302"/>
            <ac:spMk id="21" creationId="{F83AFEC4-5A5D-4E3C-8081-34B84E7F4D08}"/>
          </ac:spMkLst>
        </pc:spChg>
        <pc:spChg chg="add 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22" creationId="{A24125C2-8FEF-4B32-B60E-0DB5FE849CC6}"/>
          </ac:spMkLst>
        </pc:spChg>
        <pc:spChg chg="add del mod">
          <ac:chgData name="Mathur, Vaibhav" userId="93003205-d358-4113-92d6-d58a16fc86d4" providerId="ADAL" clId="{99723EB7-B41B-4C79-B418-876206DC2FEF}" dt="2021-12-06T00:55:31.525" v="6857" actId="478"/>
          <ac:spMkLst>
            <pc:docMk/>
            <pc:sldMk cId="2516454353" sldId="302"/>
            <ac:spMk id="24" creationId="{7849302E-E0E5-42A8-ACD9-9CD3B9A4EDE6}"/>
          </ac:spMkLst>
        </pc:spChg>
        <pc:spChg chg="add del mod">
          <ac:chgData name="Mathur, Vaibhav" userId="93003205-d358-4113-92d6-d58a16fc86d4" providerId="ADAL" clId="{99723EB7-B41B-4C79-B418-876206DC2FEF}" dt="2021-12-05T22:20:04.779" v="5677" actId="478"/>
          <ac:spMkLst>
            <pc:docMk/>
            <pc:sldMk cId="2516454353" sldId="302"/>
            <ac:spMk id="25" creationId="{5E8F62CB-2DFB-48ED-BDFF-4A5B369A774C}"/>
          </ac:spMkLst>
        </pc:spChg>
        <pc:spChg chg="add del mod">
          <ac:chgData name="Mathur, Vaibhav" userId="93003205-d358-4113-92d6-d58a16fc86d4" providerId="ADAL" clId="{99723EB7-B41B-4C79-B418-876206DC2FEF}" dt="2021-12-05T22:05:01.713" v="5669" actId="478"/>
          <ac:spMkLst>
            <pc:docMk/>
            <pc:sldMk cId="2516454353" sldId="302"/>
            <ac:spMk id="29" creationId="{21CF3FF9-7D69-4921-BC73-1F37638619CC}"/>
          </ac:spMkLst>
        </pc:spChg>
        <pc:spChg chg="add mod">
          <ac:chgData name="Mathur, Vaibhav" userId="93003205-d358-4113-92d6-d58a16fc86d4" providerId="ADAL" clId="{99723EB7-B41B-4C79-B418-876206DC2FEF}" dt="2021-12-05T22:04:55.262" v="5668" actId="20577"/>
          <ac:spMkLst>
            <pc:docMk/>
            <pc:sldMk cId="2516454353" sldId="302"/>
            <ac:spMk id="30" creationId="{A9E0E4AF-D8FE-4612-BD5C-28412BC553DA}"/>
          </ac:spMkLst>
        </pc:spChg>
        <pc:spChg chg="add mod">
          <ac:chgData name="Mathur, Vaibhav" userId="93003205-d358-4113-92d6-d58a16fc86d4" providerId="ADAL" clId="{99723EB7-B41B-4C79-B418-876206DC2FEF}" dt="2021-12-05T22:20:05.087" v="5678"/>
          <ac:spMkLst>
            <pc:docMk/>
            <pc:sldMk cId="2516454353" sldId="302"/>
            <ac:spMk id="31" creationId="{EA9D1F3E-83B4-48C4-85B5-AC8FAE3AFE53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32" creationId="{382313C2-8138-44AF-BF70-48C5B00AEF88}"/>
          </ac:spMkLst>
        </pc:spChg>
        <pc:spChg chg="add mod">
          <ac:chgData name="Mathur, Vaibhav" userId="93003205-d358-4113-92d6-d58a16fc86d4" providerId="ADAL" clId="{99723EB7-B41B-4C79-B418-876206DC2FEF}" dt="2021-12-06T04:03:41.334" v="10709" actId="20577"/>
          <ac:spMkLst>
            <pc:docMk/>
            <pc:sldMk cId="2516454353" sldId="302"/>
            <ac:spMk id="33" creationId="{253FF1C3-A3CA-489F-88BB-DCC02A40866C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34" creationId="{B5687ACD-B598-45A0-A8E2-E019F89C11FF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35" creationId="{D36DF498-4FB0-4F96-A877-88CFE73AC796}"/>
          </ac:spMkLst>
        </pc:spChg>
        <pc:spChg chg="add mod">
          <ac:chgData name="Mathur, Vaibhav" userId="93003205-d358-4113-92d6-d58a16fc86d4" providerId="ADAL" clId="{99723EB7-B41B-4C79-B418-876206DC2FEF}" dt="2021-12-06T01:06:40.404" v="7442" actId="1076"/>
          <ac:spMkLst>
            <pc:docMk/>
            <pc:sldMk cId="2516454353" sldId="302"/>
            <ac:spMk id="36" creationId="{DEDC6771-9F6F-47A3-88EE-BF0DF57A577D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37" creationId="{2B245AFB-C018-44E4-B5A9-A25B758E41DD}"/>
          </ac:spMkLst>
        </pc:spChg>
        <pc:spChg chg="add mod">
          <ac:chgData name="Mathur, Vaibhav" userId="93003205-d358-4113-92d6-d58a16fc86d4" providerId="ADAL" clId="{99723EB7-B41B-4C79-B418-876206DC2FEF}" dt="2021-12-06T00:57:19.741" v="7005" actId="33524"/>
          <ac:spMkLst>
            <pc:docMk/>
            <pc:sldMk cId="2516454353" sldId="302"/>
            <ac:spMk id="38" creationId="{005017D8-4F8B-457E-9531-CFE5B08044A8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39" creationId="{94F19E52-B19B-4A20-86BF-17A5728C9748}"/>
          </ac:spMkLst>
        </pc:spChg>
        <pc:spChg chg="add mod">
          <ac:chgData name="Mathur, Vaibhav" userId="93003205-d358-4113-92d6-d58a16fc86d4" providerId="ADAL" clId="{99723EB7-B41B-4C79-B418-876206DC2FEF}" dt="2021-12-06T00:55:40.541" v="6858"/>
          <ac:spMkLst>
            <pc:docMk/>
            <pc:sldMk cId="2516454353" sldId="302"/>
            <ac:spMk id="40" creationId="{51DBA453-3080-41E1-9A77-65C7DD599D92}"/>
          </ac:spMkLst>
        </pc:spChg>
        <pc:spChg chg="add mod">
          <ac:chgData name="Mathur, Vaibhav" userId="93003205-d358-4113-92d6-d58a16fc86d4" providerId="ADAL" clId="{99723EB7-B41B-4C79-B418-876206DC2FEF}" dt="2021-12-06T01:43:07.715" v="10092" actId="1035"/>
          <ac:spMkLst>
            <pc:docMk/>
            <pc:sldMk cId="2516454353" sldId="302"/>
            <ac:spMk id="41" creationId="{4F04BAB6-D4CB-402F-9589-5B8B8093DAB7}"/>
          </ac:spMkLst>
        </pc:spChg>
        <pc:spChg chg="add mod">
          <ac:chgData name="Mathur, Vaibhav" userId="93003205-d358-4113-92d6-d58a16fc86d4" providerId="ADAL" clId="{99723EB7-B41B-4C79-B418-876206DC2FEF}" dt="2021-12-06T01:43:07.715" v="10092" actId="1035"/>
          <ac:spMkLst>
            <pc:docMk/>
            <pc:sldMk cId="2516454353" sldId="302"/>
            <ac:spMk id="42" creationId="{FB386988-ACD6-4C66-B1EC-7372D1C69FE3}"/>
          </ac:spMkLst>
        </pc:spChg>
        <pc:spChg chg="add mod">
          <ac:chgData name="Mathur, Vaibhav" userId="93003205-d358-4113-92d6-d58a16fc86d4" providerId="ADAL" clId="{99723EB7-B41B-4C79-B418-876206DC2FEF}" dt="2021-12-06T04:07:19.984" v="10726" actId="20577"/>
          <ac:spMkLst>
            <pc:docMk/>
            <pc:sldMk cId="2516454353" sldId="302"/>
            <ac:spMk id="43" creationId="{DC3B5E8D-1791-4774-9AFC-6CEAF7835331}"/>
          </ac:spMkLst>
        </pc:spChg>
        <pc:spChg chg="add mod">
          <ac:chgData name="Mathur, Vaibhav" userId="93003205-d358-4113-92d6-d58a16fc86d4" providerId="ADAL" clId="{99723EB7-B41B-4C79-B418-876206DC2FEF}" dt="2021-12-06T01:22:47.390" v="8136" actId="1076"/>
          <ac:spMkLst>
            <pc:docMk/>
            <pc:sldMk cId="2516454353" sldId="302"/>
            <ac:spMk id="44" creationId="{6542BE60-5BF7-4BAA-88B4-9275EEA93D10}"/>
          </ac:spMkLst>
        </pc:spChg>
        <pc:spChg chg="add mod">
          <ac:chgData name="Mathur, Vaibhav" userId="93003205-d358-4113-92d6-d58a16fc86d4" providerId="ADAL" clId="{99723EB7-B41B-4C79-B418-876206DC2FEF}" dt="2021-12-06T01:20:57.816" v="7947" actId="1076"/>
          <ac:spMkLst>
            <pc:docMk/>
            <pc:sldMk cId="2516454353" sldId="302"/>
            <ac:spMk id="45" creationId="{0AB1F014-D153-499B-BB60-9BBE99C317F2}"/>
          </ac:spMkLst>
        </pc:spChg>
        <pc:spChg chg="add mod">
          <ac:chgData name="Mathur, Vaibhav" userId="93003205-d358-4113-92d6-d58a16fc86d4" providerId="ADAL" clId="{99723EB7-B41B-4C79-B418-876206DC2FEF}" dt="2021-12-06T01:34:38.080" v="9408" actId="20577"/>
          <ac:spMkLst>
            <pc:docMk/>
            <pc:sldMk cId="2516454353" sldId="302"/>
            <ac:spMk id="46" creationId="{1E0DFE80-B331-4B46-9FD0-7FE345AE212B}"/>
          </ac:spMkLst>
        </pc:spChg>
        <pc:spChg chg="add mod">
          <ac:chgData name="Mathur, Vaibhav" userId="93003205-d358-4113-92d6-d58a16fc86d4" providerId="ADAL" clId="{99723EB7-B41B-4C79-B418-876206DC2FEF}" dt="2021-12-06T01:20:34.325" v="7946" actId="20577"/>
          <ac:spMkLst>
            <pc:docMk/>
            <pc:sldMk cId="2516454353" sldId="302"/>
            <ac:spMk id="47" creationId="{4D1C3725-367A-4820-925C-E94D6D2D26EA}"/>
          </ac:spMkLst>
        </pc:spChg>
        <pc:spChg chg="add mod">
          <ac:chgData name="Mathur, Vaibhav" userId="93003205-d358-4113-92d6-d58a16fc86d4" providerId="ADAL" clId="{99723EB7-B41B-4C79-B418-876206DC2FEF}" dt="2021-12-06T01:19:26.318" v="7725" actId="1076"/>
          <ac:spMkLst>
            <pc:docMk/>
            <pc:sldMk cId="2516454353" sldId="302"/>
            <ac:spMk id="48" creationId="{1C7D3153-434C-4AF2-9E03-25E5C3DDB18D}"/>
          </ac:spMkLst>
        </pc:spChg>
        <pc:graphicFrameChg chg="del mod">
          <ac:chgData name="Mathur, Vaibhav" userId="93003205-d358-4113-92d6-d58a16fc86d4" providerId="ADAL" clId="{99723EB7-B41B-4C79-B418-876206DC2FEF}" dt="2021-12-06T04:09:10.961" v="10727" actId="478"/>
          <ac:graphicFrameMkLst>
            <pc:docMk/>
            <pc:sldMk cId="2516454353" sldId="302"/>
            <ac:graphicFrameMk id="23" creationId="{BC4D95DB-0230-48F2-A4D4-5C8E76C94B37}"/>
          </ac:graphicFrameMkLst>
        </pc:graphicFrameChg>
      </pc:sldChg>
      <pc:sldChg chg="modSp mod ord">
        <pc:chgData name="Mathur, Vaibhav" userId="93003205-d358-4113-92d6-d58a16fc86d4" providerId="ADAL" clId="{99723EB7-B41B-4C79-B418-876206DC2FEF}" dt="2021-12-06T03:30:17.040" v="10599" actId="1076"/>
        <pc:sldMkLst>
          <pc:docMk/>
          <pc:sldMk cId="996033133" sldId="306"/>
        </pc:sldMkLst>
        <pc:spChg chg="mod">
          <ac:chgData name="Mathur, Vaibhav" userId="93003205-d358-4113-92d6-d58a16fc86d4" providerId="ADAL" clId="{99723EB7-B41B-4C79-B418-876206DC2FEF}" dt="2021-12-06T03:30:17.040" v="10599" actId="1076"/>
          <ac:spMkLst>
            <pc:docMk/>
            <pc:sldMk cId="996033133" sldId="306"/>
            <ac:spMk id="3" creationId="{F872A141-93B2-4A4D-9394-14CDE1AA63C4}"/>
          </ac:spMkLst>
        </pc:spChg>
      </pc:sldChg>
      <pc:sldChg chg="addSp delSp modSp mod">
        <pc:chgData name="Mathur, Vaibhav" userId="93003205-d358-4113-92d6-d58a16fc86d4" providerId="ADAL" clId="{99723EB7-B41B-4C79-B418-876206DC2FEF}" dt="2021-12-05T22:04:18.611" v="5623" actId="1076"/>
        <pc:sldMkLst>
          <pc:docMk/>
          <pc:sldMk cId="506873785" sldId="307"/>
        </pc:sldMkLst>
        <pc:spChg chg="mod ord">
          <ac:chgData name="Mathur, Vaibhav" userId="93003205-d358-4113-92d6-d58a16fc86d4" providerId="ADAL" clId="{99723EB7-B41B-4C79-B418-876206DC2FEF}" dt="2021-12-05T21:24:45.154" v="5328" actId="14100"/>
          <ac:spMkLst>
            <pc:docMk/>
            <pc:sldMk cId="506873785" sldId="307"/>
            <ac:spMk id="2" creationId="{4207ABB3-2507-2740-877C-5F19547DFD74}"/>
          </ac:spMkLst>
        </pc:spChg>
        <pc:spChg chg="del mod">
          <ac:chgData name="Mathur, Vaibhav" userId="93003205-d358-4113-92d6-d58a16fc86d4" providerId="ADAL" clId="{99723EB7-B41B-4C79-B418-876206DC2FEF}" dt="2021-12-05T22:04:04.143" v="5619" actId="478"/>
          <ac:spMkLst>
            <pc:docMk/>
            <pc:sldMk cId="506873785" sldId="307"/>
            <ac:spMk id="5" creationId="{34CFAA22-CE30-40F5-ABC1-0340276F89B9}"/>
          </ac:spMkLst>
        </pc:spChg>
        <pc:spChg chg="del mod">
          <ac:chgData name="Mathur, Vaibhav" userId="93003205-d358-4113-92d6-d58a16fc86d4" providerId="ADAL" clId="{99723EB7-B41B-4C79-B418-876206DC2FEF}" dt="2021-12-05T21:26:00.037" v="5471" actId="478"/>
          <ac:spMkLst>
            <pc:docMk/>
            <pc:sldMk cId="506873785" sldId="307"/>
            <ac:spMk id="6" creationId="{445D690B-536B-46D7-AD55-67DDEA4E3E18}"/>
          </ac:spMkLst>
        </pc:spChg>
        <pc:spChg chg="mod ord">
          <ac:chgData name="Mathur, Vaibhav" userId="93003205-d358-4113-92d6-d58a16fc86d4" providerId="ADAL" clId="{99723EB7-B41B-4C79-B418-876206DC2FEF}" dt="2021-12-05T21:24:42.926" v="5327" actId="14100"/>
          <ac:spMkLst>
            <pc:docMk/>
            <pc:sldMk cId="506873785" sldId="307"/>
            <ac:spMk id="10" creationId="{8C16D6DE-88DA-42FE-9ED9-2003B8DB8AD2}"/>
          </ac:spMkLst>
        </pc:spChg>
        <pc:spChg chg="add mod ord">
          <ac:chgData name="Mathur, Vaibhav" userId="93003205-d358-4113-92d6-d58a16fc86d4" providerId="ADAL" clId="{99723EB7-B41B-4C79-B418-876206DC2FEF}" dt="2021-12-05T21:25:05.968" v="5387" actId="20577"/>
          <ac:spMkLst>
            <pc:docMk/>
            <pc:sldMk cId="506873785" sldId="307"/>
            <ac:spMk id="11" creationId="{945DBF88-AAEA-4CA6-9D24-0A43C761D852}"/>
          </ac:spMkLst>
        </pc:spChg>
        <pc:spChg chg="add mod">
          <ac:chgData name="Mathur, Vaibhav" userId="93003205-d358-4113-92d6-d58a16fc86d4" providerId="ADAL" clId="{99723EB7-B41B-4C79-B418-876206DC2FEF}" dt="2021-12-05T21:26:03.778" v="5472" actId="14100"/>
          <ac:spMkLst>
            <pc:docMk/>
            <pc:sldMk cId="506873785" sldId="307"/>
            <ac:spMk id="12" creationId="{DA55FB70-B52A-4F6F-9826-042DEB173EEF}"/>
          </ac:spMkLst>
        </pc:spChg>
        <pc:spChg chg="add mod">
          <ac:chgData name="Mathur, Vaibhav" userId="93003205-d358-4113-92d6-d58a16fc86d4" providerId="ADAL" clId="{99723EB7-B41B-4C79-B418-876206DC2FEF}" dt="2021-12-05T21:25:12.258" v="5388" actId="313"/>
          <ac:spMkLst>
            <pc:docMk/>
            <pc:sldMk cId="506873785" sldId="307"/>
            <ac:spMk id="13" creationId="{CB599DCB-B93B-4CE0-9617-8ECDCA145911}"/>
          </ac:spMkLst>
        </pc:spChg>
        <pc:spChg chg="add mod">
          <ac:chgData name="Mathur, Vaibhav" userId="93003205-d358-4113-92d6-d58a16fc86d4" providerId="ADAL" clId="{99723EB7-B41B-4C79-B418-876206DC2FEF}" dt="2021-12-05T21:25:53.170" v="5469" actId="255"/>
          <ac:spMkLst>
            <pc:docMk/>
            <pc:sldMk cId="506873785" sldId="307"/>
            <ac:spMk id="14" creationId="{35877168-9E33-4708-A0A0-65A027CC89FB}"/>
          </ac:spMkLst>
        </pc:spChg>
        <pc:spChg chg="add mod">
          <ac:chgData name="Mathur, Vaibhav" userId="93003205-d358-4113-92d6-d58a16fc86d4" providerId="ADAL" clId="{99723EB7-B41B-4C79-B418-876206DC2FEF}" dt="2021-12-05T22:04:06.100" v="5621" actId="1076"/>
          <ac:spMkLst>
            <pc:docMk/>
            <pc:sldMk cId="506873785" sldId="307"/>
            <ac:spMk id="16" creationId="{915F22BC-80E5-4849-B8CF-1C3DE194A2EE}"/>
          </ac:spMkLst>
        </pc:spChg>
        <pc:spChg chg="add mod">
          <ac:chgData name="Mathur, Vaibhav" userId="93003205-d358-4113-92d6-d58a16fc86d4" providerId="ADAL" clId="{99723EB7-B41B-4C79-B418-876206DC2FEF}" dt="2021-12-05T22:04:18.611" v="5623" actId="1076"/>
          <ac:spMkLst>
            <pc:docMk/>
            <pc:sldMk cId="506873785" sldId="307"/>
            <ac:spMk id="17" creationId="{6418FBBA-2632-4F1E-B3C1-2D14C64BE13E}"/>
          </ac:spMkLst>
        </pc:spChg>
        <pc:spChg chg="mod">
          <ac:chgData name="Mathur, Vaibhav" userId="93003205-d358-4113-92d6-d58a16fc86d4" providerId="ADAL" clId="{99723EB7-B41B-4C79-B418-876206DC2FEF}" dt="2021-12-05T22:04:14.837" v="5622" actId="1076"/>
          <ac:spMkLst>
            <pc:docMk/>
            <pc:sldMk cId="506873785" sldId="307"/>
            <ac:spMk id="33" creationId="{339C5CE9-7DC5-4F06-BC84-9D12D87B5172}"/>
          </ac:spMkLst>
        </pc:spChg>
        <pc:grpChg chg="add mod">
          <ac:chgData name="Mathur, Vaibhav" userId="93003205-d358-4113-92d6-d58a16fc86d4" providerId="ADAL" clId="{99723EB7-B41B-4C79-B418-876206DC2FEF}" dt="2021-12-05T21:26:08.054" v="5473" actId="1076"/>
          <ac:grpSpMkLst>
            <pc:docMk/>
            <pc:sldMk cId="506873785" sldId="307"/>
            <ac:grpSpMk id="3" creationId="{4AB8C84D-867C-4818-82B1-D679078FB8F4}"/>
          </ac:grpSpMkLst>
        </pc:grpChg>
        <pc:picChg chg="mod">
          <ac:chgData name="Mathur, Vaibhav" userId="93003205-d358-4113-92d6-d58a16fc86d4" providerId="ADAL" clId="{99723EB7-B41B-4C79-B418-876206DC2FEF}" dt="2021-12-05T21:23:54.765" v="5278" actId="166"/>
          <ac:picMkLst>
            <pc:docMk/>
            <pc:sldMk cId="506873785" sldId="307"/>
            <ac:picMk id="44" creationId="{F7BA5142-4AC5-47C0-9C77-42A5CC541B33}"/>
          </ac:picMkLst>
        </pc:picChg>
      </pc:sldChg>
      <pc:sldChg chg="addSp delSp modSp mod">
        <pc:chgData name="Mathur, Vaibhav" userId="93003205-d358-4113-92d6-d58a16fc86d4" providerId="ADAL" clId="{99723EB7-B41B-4C79-B418-876206DC2FEF}" dt="2021-12-05T22:21:17.178" v="5687" actId="14100"/>
        <pc:sldMkLst>
          <pc:docMk/>
          <pc:sldMk cId="760386517" sldId="308"/>
        </pc:sldMkLst>
        <pc:spChg chg="mod">
          <ac:chgData name="Mathur, Vaibhav" userId="93003205-d358-4113-92d6-d58a16fc86d4" providerId="ADAL" clId="{99723EB7-B41B-4C79-B418-876206DC2FEF}" dt="2021-12-05T21:10:54.104" v="4407" actId="20577"/>
          <ac:spMkLst>
            <pc:docMk/>
            <pc:sldMk cId="760386517" sldId="308"/>
            <ac:spMk id="2" creationId="{4207ABB3-2507-2740-877C-5F19547DFD74}"/>
          </ac:spMkLst>
        </pc:spChg>
        <pc:spChg chg="mod">
          <ac:chgData name="Mathur, Vaibhav" userId="93003205-d358-4113-92d6-d58a16fc86d4" providerId="ADAL" clId="{99723EB7-B41B-4C79-B418-876206DC2FEF}" dt="2021-12-05T21:35:47.439" v="5618" actId="1076"/>
          <ac:spMkLst>
            <pc:docMk/>
            <pc:sldMk cId="760386517" sldId="308"/>
            <ac:spMk id="5" creationId="{34CFAA22-CE30-40F5-ABC1-0340276F89B9}"/>
          </ac:spMkLst>
        </pc:spChg>
        <pc:spChg chg="add del mod">
          <ac:chgData name="Mathur, Vaibhav" userId="93003205-d358-4113-92d6-d58a16fc86d4" providerId="ADAL" clId="{99723EB7-B41B-4C79-B418-876206DC2FEF}" dt="2021-12-05T21:10:42.434" v="4390" actId="21"/>
          <ac:spMkLst>
            <pc:docMk/>
            <pc:sldMk cId="760386517" sldId="308"/>
            <ac:spMk id="6" creationId="{445D690B-536B-46D7-AD55-67DDEA4E3E18}"/>
          </ac:spMkLst>
        </pc:spChg>
        <pc:spChg chg="mod">
          <ac:chgData name="Mathur, Vaibhav" userId="93003205-d358-4113-92d6-d58a16fc86d4" providerId="ADAL" clId="{99723EB7-B41B-4C79-B418-876206DC2FEF}" dt="2021-12-05T22:21:03.043" v="5683" actId="14100"/>
          <ac:spMkLst>
            <pc:docMk/>
            <pc:sldMk cId="760386517" sldId="308"/>
            <ac:spMk id="10" creationId="{8C16D6DE-88DA-42FE-9ED9-2003B8DB8AD2}"/>
          </ac:spMkLst>
        </pc:spChg>
        <pc:spChg chg="add del mod">
          <ac:chgData name="Mathur, Vaibhav" userId="93003205-d358-4113-92d6-d58a16fc86d4" providerId="ADAL" clId="{99723EB7-B41B-4C79-B418-876206DC2FEF}" dt="2021-12-05T21:19:30.735" v="4816" actId="478"/>
          <ac:spMkLst>
            <pc:docMk/>
            <pc:sldMk cId="760386517" sldId="308"/>
            <ac:spMk id="14" creationId="{6A386B94-6488-4FF1-8EB8-9475B4AF5993}"/>
          </ac:spMkLst>
        </pc:spChg>
        <pc:spChg chg="add mod">
          <ac:chgData name="Mathur, Vaibhav" userId="93003205-d358-4113-92d6-d58a16fc86d4" providerId="ADAL" clId="{99723EB7-B41B-4C79-B418-876206DC2FEF}" dt="2021-12-05T21:19:41.245" v="4823" actId="1076"/>
          <ac:spMkLst>
            <pc:docMk/>
            <pc:sldMk cId="760386517" sldId="308"/>
            <ac:spMk id="15" creationId="{DADE2F07-7140-46D7-A825-3FB491AAD87D}"/>
          </ac:spMkLst>
        </pc:spChg>
        <pc:spChg chg="mod">
          <ac:chgData name="Mathur, Vaibhav" userId="93003205-d358-4113-92d6-d58a16fc86d4" providerId="ADAL" clId="{99723EB7-B41B-4C79-B418-876206DC2FEF}" dt="2021-12-05T22:21:14.889" v="5686" actId="14100"/>
          <ac:spMkLst>
            <pc:docMk/>
            <pc:sldMk cId="760386517" sldId="308"/>
            <ac:spMk id="16" creationId="{CE8F6650-C773-4F67-A562-599970B6EABE}"/>
          </ac:spMkLst>
        </pc:spChg>
        <pc:spChg chg="del mod">
          <ac:chgData name="Mathur, Vaibhav" userId="93003205-d358-4113-92d6-d58a16fc86d4" providerId="ADAL" clId="{99723EB7-B41B-4C79-B418-876206DC2FEF}" dt="2021-12-05T21:19:32.677" v="4817" actId="478"/>
          <ac:spMkLst>
            <pc:docMk/>
            <pc:sldMk cId="760386517" sldId="308"/>
            <ac:spMk id="17" creationId="{5805B7BF-99C4-4D74-A94E-679B8425F2C4}"/>
          </ac:spMkLst>
        </pc:spChg>
        <pc:spChg chg="add mod">
          <ac:chgData name="Mathur, Vaibhav" userId="93003205-d358-4113-92d6-d58a16fc86d4" providerId="ADAL" clId="{99723EB7-B41B-4C79-B418-876206DC2FEF}" dt="2021-12-05T22:21:17.178" v="5687" actId="14100"/>
          <ac:spMkLst>
            <pc:docMk/>
            <pc:sldMk cId="760386517" sldId="308"/>
            <ac:spMk id="18" creationId="{3460292E-4D0B-4912-9DD9-164BF2AE9C47}"/>
          </ac:spMkLst>
        </pc:spChg>
        <pc:spChg chg="add mod">
          <ac:chgData name="Mathur, Vaibhav" userId="93003205-d358-4113-92d6-d58a16fc86d4" providerId="ADAL" clId="{99723EB7-B41B-4C79-B418-876206DC2FEF}" dt="2021-12-05T21:34:35.126" v="5611" actId="20577"/>
          <ac:spMkLst>
            <pc:docMk/>
            <pc:sldMk cId="760386517" sldId="308"/>
            <ac:spMk id="19" creationId="{EEA3C612-1088-4D4F-BC0C-7F83B320C4CB}"/>
          </ac:spMkLst>
        </pc:spChg>
        <pc:spChg chg="mod">
          <ac:chgData name="Mathur, Vaibhav" userId="93003205-d358-4113-92d6-d58a16fc86d4" providerId="ADAL" clId="{99723EB7-B41B-4C79-B418-876206DC2FEF}" dt="2021-12-05T22:21:11.222" v="5685" actId="14100"/>
          <ac:spMkLst>
            <pc:docMk/>
            <pc:sldMk cId="760386517" sldId="308"/>
            <ac:spMk id="21" creationId="{10C3AE5E-A2CF-BB4F-8FC2-6DC16A58D5F5}"/>
          </ac:spMkLst>
        </pc:spChg>
        <pc:spChg chg="mod">
          <ac:chgData name="Mathur, Vaibhav" userId="93003205-d358-4113-92d6-d58a16fc86d4" providerId="ADAL" clId="{99723EB7-B41B-4C79-B418-876206DC2FEF}" dt="2021-12-05T21:34:42.157" v="5612" actId="1076"/>
          <ac:spMkLst>
            <pc:docMk/>
            <pc:sldMk cId="760386517" sldId="308"/>
            <ac:spMk id="33" creationId="{339C5CE9-7DC5-4F06-BC84-9D12D87B5172}"/>
          </ac:spMkLst>
        </pc:spChg>
      </pc:sldChg>
      <pc:sldChg chg="addSp delSp modSp mod">
        <pc:chgData name="Mathur, Vaibhav" userId="93003205-d358-4113-92d6-d58a16fc86d4" providerId="ADAL" clId="{99723EB7-B41B-4C79-B418-876206DC2FEF}" dt="2021-12-05T22:04:31.545" v="5627" actId="1076"/>
        <pc:sldMkLst>
          <pc:docMk/>
          <pc:sldMk cId="2908303422" sldId="309"/>
        </pc:sldMkLst>
        <pc:spChg chg="mod">
          <ac:chgData name="Mathur, Vaibhav" userId="93003205-d358-4113-92d6-d58a16fc86d4" providerId="ADAL" clId="{99723EB7-B41B-4C79-B418-876206DC2FEF}" dt="2021-12-05T21:04:30.254" v="4245" actId="1076"/>
          <ac:spMkLst>
            <pc:docMk/>
            <pc:sldMk cId="2908303422" sldId="309"/>
            <ac:spMk id="2" creationId="{4207ABB3-2507-2740-877C-5F19547DFD74}"/>
          </ac:spMkLst>
        </pc:spChg>
        <pc:spChg chg="del mod">
          <ac:chgData name="Mathur, Vaibhav" userId="93003205-d358-4113-92d6-d58a16fc86d4" providerId="ADAL" clId="{99723EB7-B41B-4C79-B418-876206DC2FEF}" dt="2021-12-05T22:04:23.695" v="5624" actId="478"/>
          <ac:spMkLst>
            <pc:docMk/>
            <pc:sldMk cId="2908303422" sldId="309"/>
            <ac:spMk id="5" creationId="{34CFAA22-CE30-40F5-ABC1-0340276F89B9}"/>
          </ac:spMkLst>
        </pc:spChg>
        <pc:spChg chg="mod">
          <ac:chgData name="Mathur, Vaibhav" userId="93003205-d358-4113-92d6-d58a16fc86d4" providerId="ADAL" clId="{99723EB7-B41B-4C79-B418-876206DC2FEF}" dt="2021-12-05T21:05:51.570" v="4363" actId="20577"/>
          <ac:spMkLst>
            <pc:docMk/>
            <pc:sldMk cId="2908303422" sldId="309"/>
            <ac:spMk id="6" creationId="{445D690B-536B-46D7-AD55-67DDEA4E3E18}"/>
          </ac:spMkLst>
        </pc:spChg>
        <pc:spChg chg="mod">
          <ac:chgData name="Mathur, Vaibhav" userId="93003205-d358-4113-92d6-d58a16fc86d4" providerId="ADAL" clId="{99723EB7-B41B-4C79-B418-876206DC2FEF}" dt="2021-12-05T21:04:30.254" v="4245" actId="1076"/>
          <ac:spMkLst>
            <pc:docMk/>
            <pc:sldMk cId="2908303422" sldId="309"/>
            <ac:spMk id="10" creationId="{8C16D6DE-88DA-42FE-9ED9-2003B8DB8AD2}"/>
          </ac:spMkLst>
        </pc:spChg>
        <pc:spChg chg="add mod">
          <ac:chgData name="Mathur, Vaibhav" userId="93003205-d358-4113-92d6-d58a16fc86d4" providerId="ADAL" clId="{99723EB7-B41B-4C79-B418-876206DC2FEF}" dt="2021-12-05T21:05:22.262" v="4307" actId="1076"/>
          <ac:spMkLst>
            <pc:docMk/>
            <pc:sldMk cId="2908303422" sldId="309"/>
            <ac:spMk id="11" creationId="{4BD9B0DC-C5A0-44D4-8F1D-D7AC21115238}"/>
          </ac:spMkLst>
        </pc:spChg>
        <pc:spChg chg="add mod">
          <ac:chgData name="Mathur, Vaibhav" userId="93003205-d358-4113-92d6-d58a16fc86d4" providerId="ADAL" clId="{99723EB7-B41B-4C79-B418-876206DC2FEF}" dt="2021-12-05T21:06:01.974" v="4377" actId="20577"/>
          <ac:spMkLst>
            <pc:docMk/>
            <pc:sldMk cId="2908303422" sldId="309"/>
            <ac:spMk id="12" creationId="{14A0808D-48D7-4014-A24E-079301B1599C}"/>
          </ac:spMkLst>
        </pc:spChg>
        <pc:spChg chg="add mod">
          <ac:chgData name="Mathur, Vaibhav" userId="93003205-d358-4113-92d6-d58a16fc86d4" providerId="ADAL" clId="{99723EB7-B41B-4C79-B418-876206DC2FEF}" dt="2021-12-05T21:05:25.561" v="4317" actId="20577"/>
          <ac:spMkLst>
            <pc:docMk/>
            <pc:sldMk cId="2908303422" sldId="309"/>
            <ac:spMk id="13" creationId="{48ABEB83-A45E-4E3C-B8B1-89643851F455}"/>
          </ac:spMkLst>
        </pc:spChg>
        <pc:spChg chg="add mod">
          <ac:chgData name="Mathur, Vaibhav" userId="93003205-d358-4113-92d6-d58a16fc86d4" providerId="ADAL" clId="{99723EB7-B41B-4C79-B418-876206DC2FEF}" dt="2021-12-05T22:04:31.545" v="5627" actId="1076"/>
          <ac:spMkLst>
            <pc:docMk/>
            <pc:sldMk cId="2908303422" sldId="309"/>
            <ac:spMk id="14" creationId="{2FB42541-7B00-41FB-84DB-2B0D94BC56FF}"/>
          </ac:spMkLst>
        </pc:spChg>
        <pc:spChg chg="add mod">
          <ac:chgData name="Mathur, Vaibhav" userId="93003205-d358-4113-92d6-d58a16fc86d4" providerId="ADAL" clId="{99723EB7-B41B-4C79-B418-876206DC2FEF}" dt="2021-12-05T22:04:24.130" v="5625"/>
          <ac:spMkLst>
            <pc:docMk/>
            <pc:sldMk cId="2908303422" sldId="309"/>
            <ac:spMk id="15" creationId="{1F5AF1B3-B44F-4FD8-B8B8-A88EA0844B50}"/>
          </ac:spMkLst>
        </pc:spChg>
        <pc:spChg chg="mod">
          <ac:chgData name="Mathur, Vaibhav" userId="93003205-d358-4113-92d6-d58a16fc86d4" providerId="ADAL" clId="{99723EB7-B41B-4C79-B418-876206DC2FEF}" dt="2021-12-05T22:04:28.167" v="5626" actId="1076"/>
          <ac:spMkLst>
            <pc:docMk/>
            <pc:sldMk cId="2908303422" sldId="309"/>
            <ac:spMk id="33" creationId="{339C5CE9-7DC5-4F06-BC84-9D12D87B5172}"/>
          </ac:spMkLst>
        </pc:spChg>
      </pc:sldChg>
      <pc:sldChg chg="del ord">
        <pc:chgData name="Mathur, Vaibhav" userId="93003205-d358-4113-92d6-d58a16fc86d4" providerId="ADAL" clId="{99723EB7-B41B-4C79-B418-876206DC2FEF}" dt="2021-12-06T03:30:12.173" v="10598" actId="47"/>
        <pc:sldMkLst>
          <pc:docMk/>
          <pc:sldMk cId="2904022013" sldId="310"/>
        </pc:sldMkLst>
      </pc:sldChg>
      <pc:sldChg chg="addSp delSp modSp mod ord">
        <pc:chgData name="Mathur, Vaibhav" userId="93003205-d358-4113-92d6-d58a16fc86d4" providerId="ADAL" clId="{99723EB7-B41B-4C79-B418-876206DC2FEF}" dt="2021-12-05T20:26:42.633" v="3536" actId="1076"/>
        <pc:sldMkLst>
          <pc:docMk/>
          <pc:sldMk cId="450289274" sldId="311"/>
        </pc:sldMkLst>
        <pc:spChg chg="mod">
          <ac:chgData name="Mathur, Vaibhav" userId="93003205-d358-4113-92d6-d58a16fc86d4" providerId="ADAL" clId="{99723EB7-B41B-4C79-B418-876206DC2FEF}" dt="2021-12-05T20:15:56.080" v="2897" actId="14100"/>
          <ac:spMkLst>
            <pc:docMk/>
            <pc:sldMk cId="450289274" sldId="311"/>
            <ac:spMk id="3" creationId="{F872A141-93B2-4A4D-9394-14CDE1AA63C4}"/>
          </ac:spMkLst>
        </pc:spChg>
        <pc:spChg chg="add mod">
          <ac:chgData name="Mathur, Vaibhav" userId="93003205-d358-4113-92d6-d58a16fc86d4" providerId="ADAL" clId="{99723EB7-B41B-4C79-B418-876206DC2FEF}" dt="2021-12-05T20:26:40.396" v="3535" actId="1076"/>
          <ac:spMkLst>
            <pc:docMk/>
            <pc:sldMk cId="450289274" sldId="311"/>
            <ac:spMk id="4" creationId="{99280185-9A06-4E02-BFA2-60453AAF2792}"/>
          </ac:spMkLst>
        </pc:spChg>
        <pc:spChg chg="add mod">
          <ac:chgData name="Mathur, Vaibhav" userId="93003205-d358-4113-92d6-d58a16fc86d4" providerId="ADAL" clId="{99723EB7-B41B-4C79-B418-876206DC2FEF}" dt="2021-12-05T20:26:37.742" v="3534" actId="1076"/>
          <ac:spMkLst>
            <pc:docMk/>
            <pc:sldMk cId="450289274" sldId="311"/>
            <ac:spMk id="5" creationId="{8F265737-8DBB-41C9-8831-E1666023001C}"/>
          </ac:spMkLst>
        </pc:spChg>
        <pc:spChg chg="add mod">
          <ac:chgData name="Mathur, Vaibhav" userId="93003205-d358-4113-92d6-d58a16fc86d4" providerId="ADAL" clId="{99723EB7-B41B-4C79-B418-876206DC2FEF}" dt="2021-12-05T20:26:36.425" v="3533" actId="1076"/>
          <ac:spMkLst>
            <pc:docMk/>
            <pc:sldMk cId="450289274" sldId="311"/>
            <ac:spMk id="6" creationId="{8A126704-0783-4FA3-9E9F-4E3D1C10AB6F}"/>
          </ac:spMkLst>
        </pc:spChg>
        <pc:spChg chg="add mod">
          <ac:chgData name="Mathur, Vaibhav" userId="93003205-d358-4113-92d6-d58a16fc86d4" providerId="ADAL" clId="{99723EB7-B41B-4C79-B418-876206DC2FEF}" dt="2021-12-05T20:26:42.633" v="3536" actId="1076"/>
          <ac:spMkLst>
            <pc:docMk/>
            <pc:sldMk cId="450289274" sldId="311"/>
            <ac:spMk id="7" creationId="{281AC321-1ED8-41E2-8FF1-E7E249CD0CD0}"/>
          </ac:spMkLst>
        </pc:spChg>
        <pc:spChg chg="add del mod">
          <ac:chgData name="Mathur, Vaibhav" userId="93003205-d358-4113-92d6-d58a16fc86d4" providerId="ADAL" clId="{99723EB7-B41B-4C79-B418-876206DC2FEF}" dt="2021-12-05T20:26:33.976" v="3532" actId="478"/>
          <ac:spMkLst>
            <pc:docMk/>
            <pc:sldMk cId="450289274" sldId="311"/>
            <ac:spMk id="8" creationId="{B61435E6-8F2D-4181-8B86-E9CAF796397C}"/>
          </ac:spMkLst>
        </pc:spChg>
        <pc:spChg chg="add del mod">
          <ac:chgData name="Mathur, Vaibhav" userId="93003205-d358-4113-92d6-d58a16fc86d4" providerId="ADAL" clId="{99723EB7-B41B-4C79-B418-876206DC2FEF}" dt="2021-12-05T20:26:31.427" v="3531" actId="478"/>
          <ac:spMkLst>
            <pc:docMk/>
            <pc:sldMk cId="450289274" sldId="311"/>
            <ac:spMk id="9" creationId="{00119C60-C323-494A-848F-99DEAA353C9D}"/>
          </ac:spMkLst>
        </pc:spChg>
      </pc:sldChg>
      <pc:sldChg chg="addSp delSp modSp add modAnim">
        <pc:chgData name="Mathur, Vaibhav" userId="93003205-d358-4113-92d6-d58a16fc86d4" providerId="ADAL" clId="{99723EB7-B41B-4C79-B418-876206DC2FEF}" dt="2021-12-05T19:34:05.311" v="1378" actId="1076"/>
        <pc:sldMkLst>
          <pc:docMk/>
          <pc:sldMk cId="2268682702" sldId="312"/>
        </pc:sldMkLst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94" creationId="{526295B3-02E3-4BCC-9F66-C1054480707B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95" creationId="{FF97B92F-E98E-4393-A52C-E98B2A72664B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99" creationId="{D5BCB62C-9A08-466B-B96C-23B8E1B76F3A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00" creationId="{46C632CB-AD18-4104-8811-234AA34B1EF9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01" creationId="{3B1B6ADE-DC7D-44B9-A099-23F34572C872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02" creationId="{6A539731-89D6-4E61-8A67-3C210C43C9F2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05" creationId="{7E0AC256-E0C8-489A-818A-B7066F0FFB37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06" creationId="{7B8F0D1A-5EE0-41E2-A153-2FBE5229B01F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16" creationId="{40A20D9B-08B2-46B8-89AB-790DF406AFED}"/>
          </ac:spMkLst>
        </pc:spChg>
        <pc:spChg chg="del">
          <ac:chgData name="Mathur, Vaibhav" userId="93003205-d358-4113-92d6-d58a16fc86d4" providerId="ADAL" clId="{99723EB7-B41B-4C79-B418-876206DC2FEF}" dt="2021-12-05T18:31:13.058" v="488" actId="478"/>
          <ac:spMkLst>
            <pc:docMk/>
            <pc:sldMk cId="2268682702" sldId="312"/>
            <ac:spMk id="119" creationId="{8E496EB4-1CB0-41E5-86E0-86AD4DE3215A}"/>
          </ac:spMkLst>
        </pc:sp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09" creationId="{3D4ABCD7-ED65-415F-A484-A18DA8DDA67D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10" creationId="{090EECE4-AB46-45E9-8D5F-BF4779A4C556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17" creationId="{6F13C5A9-8D9B-4B29-8F90-216B370F53D2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18" creationId="{6FAFECF6-130C-417B-B801-56D641E96BB3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21" creationId="{A7595550-734A-4559-BA50-3B07CB7F503F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24" creationId="{536A6D8B-8223-42AE-8011-6CB523FCD2A9}"/>
          </ac:picMkLst>
        </pc:picChg>
        <pc:picChg chg="del">
          <ac:chgData name="Mathur, Vaibhav" userId="93003205-d358-4113-92d6-d58a16fc86d4" providerId="ADAL" clId="{99723EB7-B41B-4C79-B418-876206DC2FEF}" dt="2021-12-05T18:31:13.058" v="488" actId="478"/>
          <ac:picMkLst>
            <pc:docMk/>
            <pc:sldMk cId="2268682702" sldId="312"/>
            <ac:picMk id="131" creationId="{EBD00A26-0369-4253-900C-059DEA6C9B30}"/>
          </ac:picMkLst>
        </pc:picChg>
        <pc:picChg chg="add del mod">
          <ac:chgData name="Mathur, Vaibhav" userId="93003205-d358-4113-92d6-d58a16fc86d4" providerId="ADAL" clId="{99723EB7-B41B-4C79-B418-876206DC2FEF}" dt="2021-12-05T18:30:08.647" v="484" actId="478"/>
          <ac:picMkLst>
            <pc:docMk/>
            <pc:sldMk cId="2268682702" sldId="312"/>
            <ac:picMk id="1026" creationId="{363FFE9D-AD08-4087-9D4C-DDDC2EEFBBEF}"/>
          </ac:picMkLst>
        </pc:picChg>
        <pc:picChg chg="add mod">
          <ac:chgData name="Mathur, Vaibhav" userId="93003205-d358-4113-92d6-d58a16fc86d4" providerId="ADAL" clId="{99723EB7-B41B-4C79-B418-876206DC2FEF}" dt="2021-12-05T18:36:01.255" v="521" actId="1076"/>
          <ac:picMkLst>
            <pc:docMk/>
            <pc:sldMk cId="2268682702" sldId="312"/>
            <ac:picMk id="1028" creationId="{D139B4A0-D34C-4AFD-872B-4D6610294EAA}"/>
          </ac:picMkLst>
        </pc:picChg>
        <pc:picChg chg="add mod">
          <ac:chgData name="Mathur, Vaibhav" userId="93003205-d358-4113-92d6-d58a16fc86d4" providerId="ADAL" clId="{99723EB7-B41B-4C79-B418-876206DC2FEF}" dt="2021-12-05T18:35:59.776" v="520" actId="1076"/>
          <ac:picMkLst>
            <pc:docMk/>
            <pc:sldMk cId="2268682702" sldId="312"/>
            <ac:picMk id="1030" creationId="{06CD0C75-E9ED-4D53-89A0-157FD2A9E3AF}"/>
          </ac:picMkLst>
        </pc:picChg>
        <pc:picChg chg="add mod">
          <ac:chgData name="Mathur, Vaibhav" userId="93003205-d358-4113-92d6-d58a16fc86d4" providerId="ADAL" clId="{99723EB7-B41B-4C79-B418-876206DC2FEF}" dt="2021-12-05T18:35:47.995" v="510" actId="1076"/>
          <ac:picMkLst>
            <pc:docMk/>
            <pc:sldMk cId="2268682702" sldId="312"/>
            <ac:picMk id="1032" creationId="{FFCD117E-E84B-4E2D-B6B6-C9997DF63892}"/>
          </ac:picMkLst>
        </pc:picChg>
        <pc:picChg chg="add mod">
          <ac:chgData name="Mathur, Vaibhav" userId="93003205-d358-4113-92d6-d58a16fc86d4" providerId="ADAL" clId="{99723EB7-B41B-4C79-B418-876206DC2FEF}" dt="2021-12-05T19:34:05.311" v="1378" actId="1076"/>
          <ac:picMkLst>
            <pc:docMk/>
            <pc:sldMk cId="2268682702" sldId="312"/>
            <ac:picMk id="1034" creationId="{35E1AD37-415B-4255-8526-BA40E792CF28}"/>
          </ac:picMkLst>
        </pc:picChg>
        <pc:cxnChg chg="del">
          <ac:chgData name="Mathur, Vaibhav" userId="93003205-d358-4113-92d6-d58a16fc86d4" providerId="ADAL" clId="{99723EB7-B41B-4C79-B418-876206DC2FEF}" dt="2021-12-05T18:31:13.058" v="488" actId="478"/>
          <ac:cxnSpMkLst>
            <pc:docMk/>
            <pc:sldMk cId="2268682702" sldId="312"/>
            <ac:cxnSpMk id="122" creationId="{305418B3-2EF3-4681-9927-960D9CB50E06}"/>
          </ac:cxnSpMkLst>
        </pc:cxnChg>
        <pc:cxnChg chg="del">
          <ac:chgData name="Mathur, Vaibhav" userId="93003205-d358-4113-92d6-d58a16fc86d4" providerId="ADAL" clId="{99723EB7-B41B-4C79-B418-876206DC2FEF}" dt="2021-12-05T18:31:13.058" v="488" actId="478"/>
          <ac:cxnSpMkLst>
            <pc:docMk/>
            <pc:sldMk cId="2268682702" sldId="312"/>
            <ac:cxnSpMk id="123" creationId="{E9E79B62-9EF9-40F1-8EEF-472F68BE1CA4}"/>
          </ac:cxnSpMkLst>
        </pc:cxnChg>
      </pc:sldChg>
      <pc:sldChg chg="delSp modSp add mod">
        <pc:chgData name="Mathur, Vaibhav" userId="93003205-d358-4113-92d6-d58a16fc86d4" providerId="ADAL" clId="{99723EB7-B41B-4C79-B418-876206DC2FEF}" dt="2021-12-05T20:05:22.100" v="2115" actId="20577"/>
        <pc:sldMkLst>
          <pc:docMk/>
          <pc:sldMk cId="499460354" sldId="313"/>
        </pc:sldMkLst>
        <pc:spChg chg="mod">
          <ac:chgData name="Mathur, Vaibhav" userId="93003205-d358-4113-92d6-d58a16fc86d4" providerId="ADAL" clId="{99723EB7-B41B-4C79-B418-876206DC2FEF}" dt="2021-12-05T20:05:22.100" v="2115" actId="20577"/>
          <ac:spMkLst>
            <pc:docMk/>
            <pc:sldMk cId="499460354" sldId="313"/>
            <ac:spMk id="95" creationId="{FF97B92F-E98E-4393-A52C-E98B2A72664B}"/>
          </ac:spMkLst>
        </pc:spChg>
        <pc:picChg chg="del">
          <ac:chgData name="Mathur, Vaibhav" userId="93003205-d358-4113-92d6-d58a16fc86d4" providerId="ADAL" clId="{99723EB7-B41B-4C79-B418-876206DC2FEF}" dt="2021-12-05T18:47:06.386" v="1232" actId="478"/>
          <ac:picMkLst>
            <pc:docMk/>
            <pc:sldMk cId="499460354" sldId="313"/>
            <ac:picMk id="1028" creationId="{D139B4A0-D34C-4AFD-872B-4D6610294EAA}"/>
          </ac:picMkLst>
        </pc:picChg>
      </pc:sldChg>
      <pc:sldChg chg="addSp delSp modSp add mod ord">
        <pc:chgData name="Mathur, Vaibhav" userId="93003205-d358-4113-92d6-d58a16fc86d4" providerId="ADAL" clId="{99723EB7-B41B-4C79-B418-876206DC2FEF}" dt="2021-12-05T18:59:35.702" v="1242" actId="20577"/>
        <pc:sldMkLst>
          <pc:docMk/>
          <pc:sldMk cId="753246907" sldId="314"/>
        </pc:sldMkLst>
        <pc:spChg chg="del">
          <ac:chgData name="Mathur, Vaibhav" userId="93003205-d358-4113-92d6-d58a16fc86d4" providerId="ADAL" clId="{99723EB7-B41B-4C79-B418-876206DC2FEF}" dt="2021-12-05T18:37:52.338" v="542" actId="478"/>
          <ac:spMkLst>
            <pc:docMk/>
            <pc:sldMk cId="753246907" sldId="314"/>
            <ac:spMk id="2" creationId="{E22E5D16-F20F-4AD1-8D85-5194735AE744}"/>
          </ac:spMkLst>
        </pc:spChg>
        <pc:spChg chg="del">
          <ac:chgData name="Mathur, Vaibhav" userId="93003205-d358-4113-92d6-d58a16fc86d4" providerId="ADAL" clId="{99723EB7-B41B-4C79-B418-876206DC2FEF}" dt="2021-12-05T18:37:46.627" v="538" actId="478"/>
          <ac:spMkLst>
            <pc:docMk/>
            <pc:sldMk cId="753246907" sldId="314"/>
            <ac:spMk id="3" creationId="{D8DA50FF-8653-4DE9-8A3E-781D960E71EF}"/>
          </ac:spMkLst>
        </pc:spChg>
        <pc:spChg chg="add del mod">
          <ac:chgData name="Mathur, Vaibhav" userId="93003205-d358-4113-92d6-d58a16fc86d4" providerId="ADAL" clId="{99723EB7-B41B-4C79-B418-876206DC2FEF}" dt="2021-12-05T18:37:31.419" v="535" actId="478"/>
          <ac:spMkLst>
            <pc:docMk/>
            <pc:sldMk cId="753246907" sldId="314"/>
            <ac:spMk id="5" creationId="{E46B4877-76AF-4840-A126-F3CED72A1980}"/>
          </ac:spMkLst>
        </pc:spChg>
        <pc:spChg chg="del">
          <ac:chgData name="Mathur, Vaibhav" userId="93003205-d358-4113-92d6-d58a16fc86d4" providerId="ADAL" clId="{99723EB7-B41B-4C79-B418-876206DC2FEF}" dt="2021-12-05T18:37:30.289" v="533" actId="478"/>
          <ac:spMkLst>
            <pc:docMk/>
            <pc:sldMk cId="753246907" sldId="314"/>
            <ac:spMk id="6" creationId="{2A04DC3E-8398-46C6-883A-B94EAF7DD41C}"/>
          </ac:spMkLst>
        </pc:spChg>
        <pc:spChg chg="del">
          <ac:chgData name="Mathur, Vaibhav" userId="93003205-d358-4113-92d6-d58a16fc86d4" providerId="ADAL" clId="{99723EB7-B41B-4C79-B418-876206DC2FEF}" dt="2021-12-05T18:37:51.032" v="541" actId="478"/>
          <ac:spMkLst>
            <pc:docMk/>
            <pc:sldMk cId="753246907" sldId="314"/>
            <ac:spMk id="8" creationId="{3387713D-8317-4857-ACCC-09FF348D69A0}"/>
          </ac:spMkLst>
        </pc:spChg>
        <pc:spChg chg="del">
          <ac:chgData name="Mathur, Vaibhav" userId="93003205-d358-4113-92d6-d58a16fc86d4" providerId="ADAL" clId="{99723EB7-B41B-4C79-B418-876206DC2FEF}" dt="2021-12-05T18:37:45.151" v="537" actId="478"/>
          <ac:spMkLst>
            <pc:docMk/>
            <pc:sldMk cId="753246907" sldId="314"/>
            <ac:spMk id="9" creationId="{310BBAAF-4342-4742-BDE7-870FB2DB067A}"/>
          </ac:spMkLst>
        </pc:spChg>
        <pc:spChg chg="mod">
          <ac:chgData name="Mathur, Vaibhav" userId="93003205-d358-4113-92d6-d58a16fc86d4" providerId="ADAL" clId="{99723EB7-B41B-4C79-B418-876206DC2FEF}" dt="2021-12-05T18:59:35.702" v="1242" actId="20577"/>
          <ac:spMkLst>
            <pc:docMk/>
            <pc:sldMk cId="753246907" sldId="314"/>
            <ac:spMk id="11" creationId="{C9B2EBD1-3C77-4A20-9F28-6AD17CAC79D1}"/>
          </ac:spMkLst>
        </pc:spChg>
        <pc:spChg chg="del">
          <ac:chgData name="Mathur, Vaibhav" userId="93003205-d358-4113-92d6-d58a16fc86d4" providerId="ADAL" clId="{99723EB7-B41B-4C79-B418-876206DC2FEF}" dt="2021-12-05T18:37:50.108" v="540" actId="478"/>
          <ac:spMkLst>
            <pc:docMk/>
            <pc:sldMk cId="753246907" sldId="314"/>
            <ac:spMk id="12" creationId="{F5D8A047-B998-46C6-99D8-190BA5FD7137}"/>
          </ac:spMkLst>
        </pc:spChg>
        <pc:spChg chg="del">
          <ac:chgData name="Mathur, Vaibhav" userId="93003205-d358-4113-92d6-d58a16fc86d4" providerId="ADAL" clId="{99723EB7-B41B-4C79-B418-876206DC2FEF}" dt="2021-12-05T18:37:53.291" v="543" actId="478"/>
          <ac:spMkLst>
            <pc:docMk/>
            <pc:sldMk cId="753246907" sldId="314"/>
            <ac:spMk id="17" creationId="{801CE648-1210-4DB3-A3DA-1A07964E05F8}"/>
          </ac:spMkLst>
        </pc:spChg>
        <pc:spChg chg="del">
          <ac:chgData name="Mathur, Vaibhav" userId="93003205-d358-4113-92d6-d58a16fc86d4" providerId="ADAL" clId="{99723EB7-B41B-4C79-B418-876206DC2FEF}" dt="2021-12-05T18:37:32.030" v="536" actId="478"/>
          <ac:spMkLst>
            <pc:docMk/>
            <pc:sldMk cId="753246907" sldId="314"/>
            <ac:spMk id="23" creationId="{C46C6A93-B419-4DA1-A986-E5CE4A11EE1A}"/>
          </ac:spMkLst>
        </pc:spChg>
        <pc:picChg chg="del">
          <ac:chgData name="Mathur, Vaibhav" userId="93003205-d358-4113-92d6-d58a16fc86d4" providerId="ADAL" clId="{99723EB7-B41B-4C79-B418-876206DC2FEF}" dt="2021-12-05T18:37:30.778" v="534" actId="478"/>
          <ac:picMkLst>
            <pc:docMk/>
            <pc:sldMk cId="753246907" sldId="314"/>
            <ac:picMk id="10" creationId="{EC506F44-C76F-3E45-9ECA-E4FB3B34FA62}"/>
          </ac:picMkLst>
        </pc:picChg>
        <pc:picChg chg="del">
          <ac:chgData name="Mathur, Vaibhav" userId="93003205-d358-4113-92d6-d58a16fc86d4" providerId="ADAL" clId="{99723EB7-B41B-4C79-B418-876206DC2FEF}" dt="2021-12-05T18:37:29.669" v="532" actId="478"/>
          <ac:picMkLst>
            <pc:docMk/>
            <pc:sldMk cId="753246907" sldId="314"/>
            <ac:picMk id="13" creationId="{7A147A40-1D5B-4AFF-BC01-D6B9B065A58F}"/>
          </ac:picMkLst>
        </pc:picChg>
      </pc:sldChg>
      <pc:sldChg chg="addSp delSp modSp add mod">
        <pc:chgData name="Mathur, Vaibhav" userId="93003205-d358-4113-92d6-d58a16fc86d4" providerId="ADAL" clId="{99723EB7-B41B-4C79-B418-876206DC2FEF}" dt="2021-12-05T20:34:08.125" v="3700" actId="1076"/>
        <pc:sldMkLst>
          <pc:docMk/>
          <pc:sldMk cId="3386777729" sldId="315"/>
        </pc:sldMkLst>
        <pc:spChg chg="mod">
          <ac:chgData name="Mathur, Vaibhav" userId="93003205-d358-4113-92d6-d58a16fc86d4" providerId="ADAL" clId="{99723EB7-B41B-4C79-B418-876206DC2FEF}" dt="2021-12-05T20:30:57.953" v="3563" actId="14100"/>
          <ac:spMkLst>
            <pc:docMk/>
            <pc:sldMk cId="3386777729" sldId="315"/>
            <ac:spMk id="3" creationId="{F872A141-93B2-4A4D-9394-14CDE1AA63C4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4" creationId="{992E4C2D-2C51-41E0-83A8-EBCA19AA0E19}"/>
          </ac:spMkLst>
        </pc:spChg>
        <pc:spChg chg="add del mod">
          <ac:chgData name="Mathur, Vaibhav" userId="93003205-d358-4113-92d6-d58a16fc86d4" providerId="ADAL" clId="{99723EB7-B41B-4C79-B418-876206DC2FEF}" dt="2021-12-05T20:33:00.420" v="3629" actId="478"/>
          <ac:spMkLst>
            <pc:docMk/>
            <pc:sldMk cId="3386777729" sldId="315"/>
            <ac:spMk id="5" creationId="{68A83BDD-5E2E-426D-821F-9625DE9A5C77}"/>
          </ac:spMkLst>
        </pc:spChg>
        <pc:spChg chg="add del mod">
          <ac:chgData name="Mathur, Vaibhav" userId="93003205-d358-4113-92d6-d58a16fc86d4" providerId="ADAL" clId="{99723EB7-B41B-4C79-B418-876206DC2FEF}" dt="2021-12-05T20:32:58.935" v="3628" actId="478"/>
          <ac:spMkLst>
            <pc:docMk/>
            <pc:sldMk cId="3386777729" sldId="315"/>
            <ac:spMk id="6" creationId="{1ED5C05C-BE65-4ACB-B8B1-72F91057D3C2}"/>
          </ac:spMkLst>
        </pc:spChg>
        <pc:spChg chg="add del mod">
          <ac:chgData name="Mathur, Vaibhav" userId="93003205-d358-4113-92d6-d58a16fc86d4" providerId="ADAL" clId="{99723EB7-B41B-4C79-B418-876206DC2FEF}" dt="2021-12-05T20:32:04.111" v="3588" actId="478"/>
          <ac:spMkLst>
            <pc:docMk/>
            <pc:sldMk cId="3386777729" sldId="315"/>
            <ac:spMk id="7" creationId="{8F9C7F48-2D32-4FDB-A352-6E9812A77D20}"/>
          </ac:spMkLst>
        </pc:spChg>
        <pc:spChg chg="add del mod">
          <ac:chgData name="Mathur, Vaibhav" userId="93003205-d358-4113-92d6-d58a16fc86d4" providerId="ADAL" clId="{99723EB7-B41B-4C79-B418-876206DC2FEF}" dt="2021-12-05T20:32:08.489" v="3590" actId="478"/>
          <ac:spMkLst>
            <pc:docMk/>
            <pc:sldMk cId="3386777729" sldId="315"/>
            <ac:spMk id="8" creationId="{B63F0C79-7C79-48FA-AFFB-2416F911D920}"/>
          </ac:spMkLst>
        </pc:spChg>
        <pc:spChg chg="add del mod">
          <ac:chgData name="Mathur, Vaibhav" userId="93003205-d358-4113-92d6-d58a16fc86d4" providerId="ADAL" clId="{99723EB7-B41B-4C79-B418-876206DC2FEF}" dt="2021-12-05T20:32:10.339" v="3591" actId="478"/>
          <ac:spMkLst>
            <pc:docMk/>
            <pc:sldMk cId="3386777729" sldId="315"/>
            <ac:spMk id="9" creationId="{44871E95-D38A-4929-86B1-EB03216CB280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10" creationId="{3A2D5994-ABAB-4F5A-BDB3-89415713AF5F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11" creationId="{0ED078BA-4FAD-402C-A70A-9218DCF6543D}"/>
          </ac:spMkLst>
        </pc:spChg>
        <pc:spChg chg="add del mod">
          <ac:chgData name="Mathur, Vaibhav" userId="93003205-d358-4113-92d6-d58a16fc86d4" providerId="ADAL" clId="{99723EB7-B41B-4C79-B418-876206DC2FEF}" dt="2021-12-05T20:33:02.393" v="3631" actId="478"/>
          <ac:spMkLst>
            <pc:docMk/>
            <pc:sldMk cId="3386777729" sldId="315"/>
            <ac:spMk id="12" creationId="{C90F4D3A-0892-4165-8B9A-1DDDFCA80ABA}"/>
          </ac:spMkLst>
        </pc:spChg>
        <pc:spChg chg="add del mod">
          <ac:chgData name="Mathur, Vaibhav" userId="93003205-d358-4113-92d6-d58a16fc86d4" providerId="ADAL" clId="{99723EB7-B41B-4C79-B418-876206DC2FEF}" dt="2021-12-05T20:32:58.935" v="3628" actId="478"/>
          <ac:spMkLst>
            <pc:docMk/>
            <pc:sldMk cId="3386777729" sldId="315"/>
            <ac:spMk id="13" creationId="{643D3CDE-4217-463E-B113-5A130853D602}"/>
          </ac:spMkLst>
        </pc:spChg>
        <pc:spChg chg="add del mod">
          <ac:chgData name="Mathur, Vaibhav" userId="93003205-d358-4113-92d6-d58a16fc86d4" providerId="ADAL" clId="{99723EB7-B41B-4C79-B418-876206DC2FEF}" dt="2021-12-05T20:32:58.935" v="3628" actId="478"/>
          <ac:spMkLst>
            <pc:docMk/>
            <pc:sldMk cId="3386777729" sldId="315"/>
            <ac:spMk id="14" creationId="{E813FADA-BE18-4135-99C8-92064043BADC}"/>
          </ac:spMkLst>
        </pc:spChg>
        <pc:spChg chg="add del mod">
          <ac:chgData name="Mathur, Vaibhav" userId="93003205-d358-4113-92d6-d58a16fc86d4" providerId="ADAL" clId="{99723EB7-B41B-4C79-B418-876206DC2FEF}" dt="2021-12-05T20:32:58.935" v="3628" actId="478"/>
          <ac:spMkLst>
            <pc:docMk/>
            <pc:sldMk cId="3386777729" sldId="315"/>
            <ac:spMk id="15" creationId="{25BC9A7D-1B7E-46CA-8A2A-C3186BAAEFE6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1" creationId="{FB0523DA-818F-4FC7-A924-63B03A8D38DF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2" creationId="{60697126-0F12-4C84-B417-FEBA4202C2CC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3" creationId="{645E948A-C9BC-4EF5-B63B-40B6446A9287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4" creationId="{CBCBEC86-256C-4958-B02A-C973E90D63EA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5" creationId="{87E8C14D-25C1-4639-A896-FE4A80C6EB4F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6" creationId="{EB55B939-6102-4F93-BDB8-CD107436C5DE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7" creationId="{1A7B68B6-459D-442B-A874-158D7E6844BB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8" creationId="{0EC06FF4-DE6C-4186-B23B-5C567F522371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29" creationId="{F3CE71FD-A87E-4654-8DD9-DD33E58F25D6}"/>
          </ac:spMkLst>
        </pc:spChg>
        <pc:spChg chg="mod">
          <ac:chgData name="Mathur, Vaibhav" userId="93003205-d358-4113-92d6-d58a16fc86d4" providerId="ADAL" clId="{99723EB7-B41B-4C79-B418-876206DC2FEF}" dt="2021-12-05T20:31:20.917" v="3564"/>
          <ac:spMkLst>
            <pc:docMk/>
            <pc:sldMk cId="3386777729" sldId="315"/>
            <ac:spMk id="30" creationId="{C8B7E452-3233-40B5-8653-1F7AA5597E73}"/>
          </ac:spMkLst>
        </pc:spChg>
        <pc:spChg chg="add del mod">
          <ac:chgData name="Mathur, Vaibhav" userId="93003205-d358-4113-92d6-d58a16fc86d4" providerId="ADAL" clId="{99723EB7-B41B-4C79-B418-876206DC2FEF}" dt="2021-12-05T20:32:05.870" v="3589" actId="478"/>
          <ac:spMkLst>
            <pc:docMk/>
            <pc:sldMk cId="3386777729" sldId="315"/>
            <ac:spMk id="32" creationId="{553FDB0D-FB44-44AA-92C1-0C84453BF82D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3" creationId="{F1C3B6EE-155F-452E-8522-5F48504FA79F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4" creationId="{F099E4BD-0F70-4512-8BC9-65FCFE89FA44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5" creationId="{61889115-98FB-41C4-8424-8047327FAF03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7" creationId="{8976257A-54D8-432A-95EB-1D09CBA5D3A5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8" creationId="{84820D32-CBCB-4E68-A611-4F4F8DF4FB53}"/>
          </ac:spMkLst>
        </pc:spChg>
        <pc:spChg chg="add mod">
          <ac:chgData name="Mathur, Vaibhav" userId="93003205-d358-4113-92d6-d58a16fc86d4" providerId="ADAL" clId="{99723EB7-B41B-4C79-B418-876206DC2FEF}" dt="2021-12-05T20:34:08.125" v="3700" actId="1076"/>
          <ac:spMkLst>
            <pc:docMk/>
            <pc:sldMk cId="3386777729" sldId="315"/>
            <ac:spMk id="39" creationId="{E702130D-C9D1-47EB-B4B1-F0D32E1112CF}"/>
          </ac:spMkLst>
        </pc:spChg>
        <pc:grpChg chg="add del mod">
          <ac:chgData name="Mathur, Vaibhav" userId="93003205-d358-4113-92d6-d58a16fc86d4" providerId="ADAL" clId="{99723EB7-B41B-4C79-B418-876206DC2FEF}" dt="2021-12-05T20:32:08.489" v="3590" actId="478"/>
          <ac:grpSpMkLst>
            <pc:docMk/>
            <pc:sldMk cId="3386777729" sldId="315"/>
            <ac:grpSpMk id="20" creationId="{26AFD572-0490-40A1-87D2-B71106317D12}"/>
          </ac:grpSpMkLst>
        </pc:grpChg>
        <pc:picChg chg="add del mod">
          <ac:chgData name="Mathur, Vaibhav" userId="93003205-d358-4113-92d6-d58a16fc86d4" providerId="ADAL" clId="{99723EB7-B41B-4C79-B418-876206DC2FEF}" dt="2021-12-05T20:31:23.893" v="3565" actId="478"/>
          <ac:picMkLst>
            <pc:docMk/>
            <pc:sldMk cId="3386777729" sldId="315"/>
            <ac:picMk id="19" creationId="{42385E89-7885-468F-9F7A-9D77082030DA}"/>
          </ac:picMkLst>
        </pc:picChg>
        <pc:picChg chg="add del mod">
          <ac:chgData name="Mathur, Vaibhav" userId="93003205-d358-4113-92d6-d58a16fc86d4" providerId="ADAL" clId="{99723EB7-B41B-4C79-B418-876206DC2FEF}" dt="2021-12-05T20:32:10.339" v="3591" actId="478"/>
          <ac:picMkLst>
            <pc:docMk/>
            <pc:sldMk cId="3386777729" sldId="315"/>
            <ac:picMk id="31" creationId="{E2D86979-EC10-4E88-A265-1C65A4EF685E}"/>
          </ac:picMkLst>
        </pc:picChg>
        <pc:cxnChg chg="add mod">
          <ac:chgData name="Mathur, Vaibhav" userId="93003205-d358-4113-92d6-d58a16fc86d4" providerId="ADAL" clId="{99723EB7-B41B-4C79-B418-876206DC2FEF}" dt="2021-12-05T20:34:08.125" v="3700" actId="1076"/>
          <ac:cxnSpMkLst>
            <pc:docMk/>
            <pc:sldMk cId="3386777729" sldId="315"/>
            <ac:cxnSpMk id="16" creationId="{8B916063-9B93-4D04-A118-1A06DBDC1181}"/>
          </ac:cxnSpMkLst>
        </pc:cxnChg>
        <pc:cxnChg chg="add del mod">
          <ac:chgData name="Mathur, Vaibhav" userId="93003205-d358-4113-92d6-d58a16fc86d4" providerId="ADAL" clId="{99723EB7-B41B-4C79-B418-876206DC2FEF}" dt="2021-12-05T20:32:58.935" v="3628" actId="478"/>
          <ac:cxnSpMkLst>
            <pc:docMk/>
            <pc:sldMk cId="3386777729" sldId="315"/>
            <ac:cxnSpMk id="17" creationId="{90F84CED-BBB6-47C2-BF51-8BB0B2F44572}"/>
          </ac:cxnSpMkLst>
        </pc:cxnChg>
        <pc:cxnChg chg="add del mod">
          <ac:chgData name="Mathur, Vaibhav" userId="93003205-d358-4113-92d6-d58a16fc86d4" providerId="ADAL" clId="{99723EB7-B41B-4C79-B418-876206DC2FEF}" dt="2021-12-05T20:32:58.935" v="3628" actId="478"/>
          <ac:cxnSpMkLst>
            <pc:docMk/>
            <pc:sldMk cId="3386777729" sldId="315"/>
            <ac:cxnSpMk id="18" creationId="{F9AADA6B-2E3C-4C4C-B65F-C8B89866C1EB}"/>
          </ac:cxnSpMkLst>
        </pc:cxnChg>
        <pc:cxnChg chg="add mod">
          <ac:chgData name="Mathur, Vaibhav" userId="93003205-d358-4113-92d6-d58a16fc86d4" providerId="ADAL" clId="{99723EB7-B41B-4C79-B418-876206DC2FEF}" dt="2021-12-05T20:34:08.125" v="3700" actId="1076"/>
          <ac:cxnSpMkLst>
            <pc:docMk/>
            <pc:sldMk cId="3386777729" sldId="315"/>
            <ac:cxnSpMk id="36" creationId="{C1D89895-35BF-46EE-9120-A7C3BE969837}"/>
          </ac:cxnSpMkLst>
        </pc:cxnChg>
        <pc:cxnChg chg="add mod">
          <ac:chgData name="Mathur, Vaibhav" userId="93003205-d358-4113-92d6-d58a16fc86d4" providerId="ADAL" clId="{99723EB7-B41B-4C79-B418-876206DC2FEF}" dt="2021-12-05T20:34:08.125" v="3700" actId="1076"/>
          <ac:cxnSpMkLst>
            <pc:docMk/>
            <pc:sldMk cId="3386777729" sldId="315"/>
            <ac:cxnSpMk id="40" creationId="{C2E64174-2650-4DC3-83C7-E6C43B1769C1}"/>
          </ac:cxnSpMkLst>
        </pc:cxnChg>
      </pc:sldChg>
      <pc:sldChg chg="addSp delSp modSp add mod">
        <pc:chgData name="Mathur, Vaibhav" userId="93003205-d358-4113-92d6-d58a16fc86d4" providerId="ADAL" clId="{99723EB7-B41B-4C79-B418-876206DC2FEF}" dt="2021-12-05T20:21:53.050" v="2934"/>
        <pc:sldMkLst>
          <pc:docMk/>
          <pc:sldMk cId="415356169" sldId="316"/>
        </pc:sldMkLst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18" creationId="{00813C7F-9367-46F4-AA5E-2D1ECCE7E2A2}"/>
          </ac:spMkLst>
        </pc:spChg>
        <pc:spChg chg="mod">
          <ac:chgData name="Mathur, Vaibhav" userId="93003205-d358-4113-92d6-d58a16fc86d4" providerId="ADAL" clId="{99723EB7-B41B-4C79-B418-876206DC2FEF}" dt="2021-12-05T20:21:25.841" v="2928" actId="1076"/>
          <ac:spMkLst>
            <pc:docMk/>
            <pc:sldMk cId="415356169" sldId="316"/>
            <ac:spMk id="20" creationId="{4C57BEEC-9CB0-48F3-B16D-48C5CE260AE2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29" creationId="{F050C38D-8027-457E-8B48-4CF90B505C81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33" creationId="{4E969036-C2DA-4727-A76E-ABA7BC550CBB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34" creationId="{C676FD20-EBBD-4F97-8A30-167E1218D2BD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35" creationId="{AC569F7D-868B-408F-A26F-0BFB2E6A1E79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36" creationId="{E1EAFCAB-0B2F-4D63-9724-4D31B328D609}"/>
          </ac:spMkLst>
        </pc:spChg>
        <pc:spChg chg="del">
          <ac:chgData name="Mathur, Vaibhav" userId="93003205-d358-4113-92d6-d58a16fc86d4" providerId="ADAL" clId="{99723EB7-B41B-4C79-B418-876206DC2FEF}" dt="2021-12-05T20:20:17.975" v="2899" actId="478"/>
          <ac:spMkLst>
            <pc:docMk/>
            <pc:sldMk cId="415356169" sldId="316"/>
            <ac:spMk id="37" creationId="{9F6E429A-B950-4A5C-BBDC-2E2F337F70CE}"/>
          </ac:spMkLst>
        </pc:spChg>
        <pc:graphicFrameChg chg="add mod">
          <ac:chgData name="Mathur, Vaibhav" userId="93003205-d358-4113-92d6-d58a16fc86d4" providerId="ADAL" clId="{99723EB7-B41B-4C79-B418-876206DC2FEF}" dt="2021-12-05T20:21:53.050" v="2934"/>
          <ac:graphicFrameMkLst>
            <pc:docMk/>
            <pc:sldMk cId="415356169" sldId="316"/>
            <ac:graphicFrameMk id="40" creationId="{AA5A4C01-4D17-4C23-87B7-911703B7F949}"/>
          </ac:graphicFrameMkLst>
        </pc:graphicFrame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16" creationId="{0F1417FE-32FB-4BC1-8B15-5B7AA03999C3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19" creationId="{BF210E3E-B5A6-4AD7-B40E-85667A327D62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21" creationId="{67CC9D4C-3680-4303-B7DC-26AE92D5B182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22" creationId="{566240BB-8CD1-428E-8A2F-7BCE80F04DE0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26" creationId="{79E8836D-F0D8-4F04-89DF-84B2958A2948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27" creationId="{67A17C89-BEAC-4044-8054-2EF9971CADB4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28" creationId="{53A1A3A8-2EB9-4808-85EB-555A1A8CA4AB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30" creationId="{0A306FFD-34EF-45FF-B530-4C019097B3DD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32" creationId="{4AAC4BFB-D42D-4B11-A114-9D1A3FBF68F7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38" creationId="{8E14225A-6EE3-4021-AAF1-B41C2784C7BC}"/>
          </ac:picMkLst>
        </pc:picChg>
        <pc:picChg chg="del">
          <ac:chgData name="Mathur, Vaibhav" userId="93003205-d358-4113-92d6-d58a16fc86d4" providerId="ADAL" clId="{99723EB7-B41B-4C79-B418-876206DC2FEF}" dt="2021-12-05T20:20:17.975" v="2899" actId="478"/>
          <ac:picMkLst>
            <pc:docMk/>
            <pc:sldMk cId="415356169" sldId="316"/>
            <ac:picMk id="39" creationId="{1D43874A-F375-46FE-89D5-ACE447C0282D}"/>
          </ac:picMkLst>
        </pc:picChg>
        <pc:cxnChg chg="del">
          <ac:chgData name="Mathur, Vaibhav" userId="93003205-d358-4113-92d6-d58a16fc86d4" providerId="ADAL" clId="{99723EB7-B41B-4C79-B418-876206DC2FEF}" dt="2021-12-05T20:20:17.975" v="2899" actId="478"/>
          <ac:cxnSpMkLst>
            <pc:docMk/>
            <pc:sldMk cId="415356169" sldId="316"/>
            <ac:cxnSpMk id="23" creationId="{F160EB4F-7EC4-4870-A50C-9E235CDD0261}"/>
          </ac:cxnSpMkLst>
        </pc:cxnChg>
        <pc:cxnChg chg="del">
          <ac:chgData name="Mathur, Vaibhav" userId="93003205-d358-4113-92d6-d58a16fc86d4" providerId="ADAL" clId="{99723EB7-B41B-4C79-B418-876206DC2FEF}" dt="2021-12-05T20:20:17.975" v="2899" actId="478"/>
          <ac:cxnSpMkLst>
            <pc:docMk/>
            <pc:sldMk cId="415356169" sldId="316"/>
            <ac:cxnSpMk id="24" creationId="{96884A44-7CDE-40B3-BE89-787D32D7A474}"/>
          </ac:cxnSpMkLst>
        </pc:cxnChg>
        <pc:cxnChg chg="del">
          <ac:chgData name="Mathur, Vaibhav" userId="93003205-d358-4113-92d6-d58a16fc86d4" providerId="ADAL" clId="{99723EB7-B41B-4C79-B418-876206DC2FEF}" dt="2021-12-05T20:20:17.975" v="2899" actId="478"/>
          <ac:cxnSpMkLst>
            <pc:docMk/>
            <pc:sldMk cId="415356169" sldId="316"/>
            <ac:cxnSpMk id="25" creationId="{5738DC13-151F-4469-9B2B-C18DAD5AC0DB}"/>
          </ac:cxnSpMkLst>
        </pc:cxnChg>
        <pc:cxnChg chg="del">
          <ac:chgData name="Mathur, Vaibhav" userId="93003205-d358-4113-92d6-d58a16fc86d4" providerId="ADAL" clId="{99723EB7-B41B-4C79-B418-876206DC2FEF}" dt="2021-12-05T20:20:17.975" v="2899" actId="478"/>
          <ac:cxnSpMkLst>
            <pc:docMk/>
            <pc:sldMk cId="415356169" sldId="316"/>
            <ac:cxnSpMk id="31" creationId="{70997B24-D3E1-44D2-A1ED-C7C5C28CFCF3}"/>
          </ac:cxnSpMkLst>
        </pc:cxnChg>
      </pc:sldChg>
      <pc:sldChg chg="modSp add mod">
        <pc:chgData name="Mathur, Vaibhav" userId="93003205-d358-4113-92d6-d58a16fc86d4" providerId="ADAL" clId="{99723EB7-B41B-4C79-B418-876206DC2FEF}" dt="2021-12-05T21:27:36.696" v="5516" actId="20577"/>
        <pc:sldMkLst>
          <pc:docMk/>
          <pc:sldMk cId="1330373830" sldId="317"/>
        </pc:sldMkLst>
        <pc:spChg chg="mod">
          <ac:chgData name="Mathur, Vaibhav" userId="93003205-d358-4113-92d6-d58a16fc86d4" providerId="ADAL" clId="{99723EB7-B41B-4C79-B418-876206DC2FEF}" dt="2021-12-05T21:27:36.696" v="5516" actId="20577"/>
          <ac:spMkLst>
            <pc:docMk/>
            <pc:sldMk cId="1330373830" sldId="317"/>
            <ac:spMk id="6" creationId="{159E0F94-BCAF-4088-A822-17809FCECBC7}"/>
          </ac:spMkLst>
        </pc:spChg>
      </pc:sldChg>
      <pc:sldChg chg="addSp delSp modSp add mod">
        <pc:chgData name="Mathur, Vaibhav" userId="93003205-d358-4113-92d6-d58a16fc86d4" providerId="ADAL" clId="{99723EB7-B41B-4C79-B418-876206DC2FEF}" dt="2021-12-06T04:14:43.643" v="10946" actId="6549"/>
        <pc:sldMkLst>
          <pc:docMk/>
          <pc:sldMk cId="2558688547" sldId="318"/>
        </pc:sldMkLst>
        <pc:spChg chg="mod">
          <ac:chgData name="Mathur, Vaibhav" userId="93003205-d358-4113-92d6-d58a16fc86d4" providerId="ADAL" clId="{99723EB7-B41B-4C79-B418-876206DC2FEF}" dt="2021-12-06T03:38:58.519" v="10605" actId="207"/>
          <ac:spMkLst>
            <pc:docMk/>
            <pc:sldMk cId="2558688547" sldId="318"/>
            <ac:spMk id="3" creationId="{C72558D8-DE0B-4E22-BC5A-F01CBC474989}"/>
          </ac:spMkLst>
        </pc:spChg>
        <pc:spChg chg="del mod">
          <ac:chgData name="Mathur, Vaibhav" userId="93003205-d358-4113-92d6-d58a16fc86d4" providerId="ADAL" clId="{99723EB7-B41B-4C79-B418-876206DC2FEF}" dt="2021-12-06T01:40:48.309" v="9938" actId="478"/>
          <ac:spMkLst>
            <pc:docMk/>
            <pc:sldMk cId="2558688547" sldId="318"/>
            <ac:spMk id="14" creationId="{D08275D4-4055-44AD-A82C-588C3FE76C4F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15" creationId="{C3DF45F4-EFC9-48D4-9940-2B0284376206}"/>
          </ac:spMkLst>
        </pc:spChg>
        <pc:spChg chg="add 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16" creationId="{1AD46245-2385-4D55-B8C2-ACA7336780C4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17" creationId="{FF0F63BE-181C-4E95-AD4B-CD74074D28AD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18" creationId="{F8523F42-CB62-4DB7-89B0-33946E4E7777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19" creationId="{4A4CF609-E35E-4D2E-9E64-5D0C3BAB6D5A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20" creationId="{9AC52B1A-CF12-488B-9703-921C2AF9513A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21" creationId="{F83AFEC4-5A5D-4E3C-8081-34B84E7F4D08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22" creationId="{A24125C2-8FEF-4B32-B60E-0DB5FE849CC6}"/>
          </ac:spMkLst>
        </pc:spChg>
        <pc:spChg chg="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24" creationId="{7849302E-E0E5-42A8-ACD9-9CD3B9A4EDE6}"/>
          </ac:spMkLst>
        </pc:spChg>
        <pc:spChg chg="add mod">
          <ac:chgData name="Mathur, Vaibhav" userId="93003205-d358-4113-92d6-d58a16fc86d4" providerId="ADAL" clId="{99723EB7-B41B-4C79-B418-876206DC2FEF}" dt="2021-12-06T04:14:43.643" v="10946" actId="6549"/>
          <ac:spMkLst>
            <pc:docMk/>
            <pc:sldMk cId="2558688547" sldId="318"/>
            <ac:spMk id="25" creationId="{AABC1F0B-D2B1-43AA-B214-A4DB3F941E20}"/>
          </ac:spMkLst>
        </pc:spChg>
        <pc:spChg chg="mod">
          <ac:chgData name="Mathur, Vaibhav" userId="93003205-d358-4113-92d6-d58a16fc86d4" providerId="ADAL" clId="{99723EB7-B41B-4C79-B418-876206DC2FEF}" dt="2021-12-06T01:41:56.170" v="10088" actId="1076"/>
          <ac:spMkLst>
            <pc:docMk/>
            <pc:sldMk cId="2558688547" sldId="318"/>
            <ac:spMk id="26" creationId="{2B90F35C-2A70-4BFD-A111-4DBDC4B9C35D}"/>
          </ac:spMkLst>
        </pc:spChg>
        <pc:spChg chg="mod">
          <ac:chgData name="Mathur, Vaibhav" userId="93003205-d358-4113-92d6-d58a16fc86d4" providerId="ADAL" clId="{99723EB7-B41B-4C79-B418-876206DC2FEF}" dt="2021-12-06T01:41:56.170" v="10088" actId="1076"/>
          <ac:spMkLst>
            <pc:docMk/>
            <pc:sldMk cId="2558688547" sldId="318"/>
            <ac:spMk id="28" creationId="{4BE3CDE7-8C66-41D9-9EFA-2F39CCABA4E6}"/>
          </ac:spMkLst>
        </pc:spChg>
        <pc:spChg chg="add mod">
          <ac:chgData name="Mathur, Vaibhav" userId="93003205-d358-4113-92d6-d58a16fc86d4" providerId="ADAL" clId="{99723EB7-B41B-4C79-B418-876206DC2FEF}" dt="2021-12-06T03:38:44.089" v="10604" actId="1076"/>
          <ac:spMkLst>
            <pc:docMk/>
            <pc:sldMk cId="2558688547" sldId="318"/>
            <ac:spMk id="29" creationId="{307618DC-03CF-4DB7-8959-57687BC93F32}"/>
          </ac:spMkLst>
        </pc:spChg>
        <pc:graphicFrameChg chg="del">
          <ac:chgData name="Mathur, Vaibhav" userId="93003205-d358-4113-92d6-d58a16fc86d4" providerId="ADAL" clId="{99723EB7-B41B-4C79-B418-876206DC2FEF}" dt="2021-12-06T04:11:08.693" v="10789" actId="478"/>
          <ac:graphicFrameMkLst>
            <pc:docMk/>
            <pc:sldMk cId="2558688547" sldId="318"/>
            <ac:graphicFrameMk id="23" creationId="{BC4D95DB-0230-48F2-A4D4-5C8E76C94B37}"/>
          </ac:graphicFrameMkLst>
        </pc:graphicFrameChg>
      </pc:sldChg>
      <pc:sldChg chg="addSp delSp modSp add mod">
        <pc:chgData name="Mathur, Vaibhav" userId="93003205-d358-4113-92d6-d58a16fc86d4" providerId="ADAL" clId="{99723EB7-B41B-4C79-B418-876206DC2FEF}" dt="2021-12-06T04:10:43.170" v="10788" actId="478"/>
        <pc:sldMkLst>
          <pc:docMk/>
          <pc:sldMk cId="3898095188" sldId="319"/>
        </pc:sldMkLst>
        <pc:spChg chg="del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15" creationId="{C3DF45F4-EFC9-48D4-9940-2B0284376206}"/>
          </ac:spMkLst>
        </pc:spChg>
        <pc:spChg chg="add mod">
          <ac:chgData name="Mathur, Vaibhav" userId="93003205-d358-4113-92d6-d58a16fc86d4" providerId="ADAL" clId="{99723EB7-B41B-4C79-B418-876206DC2FEF}" dt="2021-12-06T01:44:30.450" v="10104" actId="20577"/>
          <ac:spMkLst>
            <pc:docMk/>
            <pc:sldMk cId="3898095188" sldId="319"/>
            <ac:spMk id="16" creationId="{776E99FD-BE6B-4091-83A9-37759EE2D150}"/>
          </ac:spMkLst>
        </pc:spChg>
        <pc:spChg chg="del mod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17" creationId="{FF0F63BE-181C-4E95-AD4B-CD74074D28AD}"/>
          </ac:spMkLst>
        </pc:spChg>
        <pc:spChg chg="del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18" creationId="{F8523F42-CB62-4DB7-89B0-33946E4E7777}"/>
          </ac:spMkLst>
        </pc:spChg>
        <pc:spChg chg="del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19" creationId="{4A4CF609-E35E-4D2E-9E64-5D0C3BAB6D5A}"/>
          </ac:spMkLst>
        </pc:spChg>
        <pc:spChg chg="del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20" creationId="{9AC52B1A-CF12-488B-9703-921C2AF9513A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21" creationId="{6D66EABA-9CCF-4667-87C1-E781F804890F}"/>
          </ac:spMkLst>
        </pc:spChg>
        <pc:spChg chg="del mod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22" creationId="{A24125C2-8FEF-4B32-B60E-0DB5FE849CC6}"/>
          </ac:spMkLst>
        </pc:spChg>
        <pc:spChg chg="del mod">
          <ac:chgData name="Mathur, Vaibhav" userId="93003205-d358-4113-92d6-d58a16fc86d4" providerId="ADAL" clId="{99723EB7-B41B-4C79-B418-876206DC2FEF}" dt="2021-12-06T01:24:27.278" v="8380" actId="478"/>
          <ac:spMkLst>
            <pc:docMk/>
            <pc:sldMk cId="3898095188" sldId="319"/>
            <ac:spMk id="24" creationId="{7849302E-E0E5-42A8-ACD9-9CD3B9A4EDE6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25" creationId="{FF92C67E-8F41-4A67-9D1E-41A940B5BFF2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29" creationId="{B9E968FC-7A69-4F02-B131-5165C000B9A2}"/>
          </ac:spMkLst>
        </pc:spChg>
        <pc:spChg chg="del">
          <ac:chgData name="Mathur, Vaibhav" userId="93003205-d358-4113-92d6-d58a16fc86d4" providerId="ADAL" clId="{99723EB7-B41B-4C79-B418-876206DC2FEF}" dt="2021-12-05T22:20:27.740" v="5680" actId="478"/>
          <ac:spMkLst>
            <pc:docMk/>
            <pc:sldMk cId="3898095188" sldId="319"/>
            <ac:spMk id="31" creationId="{EA9D1F3E-83B4-48C4-85B5-AC8FAE3AFE53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2" creationId="{F771E221-AAC2-43B1-ABC1-B08C77D07DA7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3" creationId="{B4D91748-8F73-4EAC-B020-BD2B09DA309E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4" creationId="{311FA9FD-BE6E-4E14-92DF-07779CD6F148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5" creationId="{074ACF3F-7C8B-4751-B8B5-787464EBA148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6" creationId="{40E78664-8248-4ACF-83B6-C054F5E8868D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7" creationId="{02D42E25-EF08-4668-8EF0-28BA11A96B22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38" creationId="{8D4F2D10-51D6-4CDF-BEF3-7B5B9C36A58B}"/>
          </ac:spMkLst>
        </pc:spChg>
        <pc:spChg chg="add mod">
          <ac:chgData name="Mathur, Vaibhav" userId="93003205-d358-4113-92d6-d58a16fc86d4" providerId="ADAL" clId="{99723EB7-B41B-4C79-B418-876206DC2FEF}" dt="2021-12-06T01:44:17.987" v="10099" actId="20577"/>
          <ac:spMkLst>
            <pc:docMk/>
            <pc:sldMk cId="3898095188" sldId="319"/>
            <ac:spMk id="39" creationId="{916BF6BF-3A98-4FB8-9117-9E8490845395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0" creationId="{2F62C2A7-80FD-403A-B279-3C5611EED377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1" creationId="{9D2CBAB8-59F9-469C-9A11-1D7EECC41B22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2" creationId="{300AC293-2C19-43CA-9785-C02027A5D98B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3" creationId="{5260BBD0-04D2-41FC-B869-75B41744768E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4" creationId="{59B77999-A1C3-41F3-8B5D-59E184B30A89}"/>
          </ac:spMkLst>
        </pc:spChg>
        <pc:spChg chg="add mod">
          <ac:chgData name="Mathur, Vaibhav" userId="93003205-d358-4113-92d6-d58a16fc86d4" providerId="ADAL" clId="{99723EB7-B41B-4C79-B418-876206DC2FEF}" dt="2021-12-06T01:24:29.852" v="8381"/>
          <ac:spMkLst>
            <pc:docMk/>
            <pc:sldMk cId="3898095188" sldId="319"/>
            <ac:spMk id="45" creationId="{A6E19D23-D31B-45E1-A19B-E4D3D61DA5B3}"/>
          </ac:spMkLst>
        </pc:spChg>
        <pc:graphicFrameChg chg="del">
          <ac:chgData name="Mathur, Vaibhav" userId="93003205-d358-4113-92d6-d58a16fc86d4" providerId="ADAL" clId="{99723EB7-B41B-4C79-B418-876206DC2FEF}" dt="2021-12-06T04:10:43.170" v="10788" actId="478"/>
          <ac:graphicFrameMkLst>
            <pc:docMk/>
            <pc:sldMk cId="3898095188" sldId="319"/>
            <ac:graphicFrameMk id="23" creationId="{BC4D95DB-0230-48F2-A4D4-5C8E76C94B37}"/>
          </ac:graphicFrameMkLst>
        </pc:graphicFrameChg>
      </pc:sldChg>
      <pc:sldChg chg="addSp delSp modSp add mod">
        <pc:chgData name="Mathur, Vaibhav" userId="93003205-d358-4113-92d6-d58a16fc86d4" providerId="ADAL" clId="{99723EB7-B41B-4C79-B418-876206DC2FEF}" dt="2021-12-06T04:10:37.534" v="10787" actId="1036"/>
        <pc:sldMkLst>
          <pc:docMk/>
          <pc:sldMk cId="351409569" sldId="320"/>
        </pc:sldMkLst>
        <pc:spChg chg="add del mod">
          <ac:chgData name="Mathur, Vaibhav" userId="93003205-d358-4113-92d6-d58a16fc86d4" providerId="ADAL" clId="{99723EB7-B41B-4C79-B418-876206DC2FEF}" dt="2021-12-05T22:29:48.510" v="5870" actId="11529"/>
          <ac:spMkLst>
            <pc:docMk/>
            <pc:sldMk cId="351409569" sldId="320"/>
            <ac:spMk id="2" creationId="{1B0C8CCD-8F8F-4E5D-9972-F4E71C3389B9}"/>
          </ac:spMkLst>
        </pc:spChg>
        <pc:spChg chg="add del">
          <ac:chgData name="Mathur, Vaibhav" userId="93003205-d358-4113-92d6-d58a16fc86d4" providerId="ADAL" clId="{99723EB7-B41B-4C79-B418-876206DC2FEF}" dt="2021-12-05T22:29:58.069" v="5872" actId="11529"/>
          <ac:spMkLst>
            <pc:docMk/>
            <pc:sldMk cId="351409569" sldId="320"/>
            <ac:spMk id="3" creationId="{DFD10140-7BAB-41DD-9FDF-B4EA78188DDC}"/>
          </ac:spMkLst>
        </pc:spChg>
        <pc:spChg chg="add mod">
          <ac:chgData name="Mathur, Vaibhav" userId="93003205-d358-4113-92d6-d58a16fc86d4" providerId="ADAL" clId="{99723EB7-B41B-4C79-B418-876206DC2FEF}" dt="2021-12-05T22:31:51.655" v="5883" actId="1076"/>
          <ac:spMkLst>
            <pc:docMk/>
            <pc:sldMk cId="351409569" sldId="320"/>
            <ac:spMk id="4" creationId="{EC98C2CC-FB88-47AC-B063-9AD894A110AF}"/>
          </ac:spMkLst>
        </pc:spChg>
        <pc:spChg chg="add del mod">
          <ac:chgData name="Mathur, Vaibhav" userId="93003205-d358-4113-92d6-d58a16fc86d4" providerId="ADAL" clId="{99723EB7-B41B-4C79-B418-876206DC2FEF}" dt="2021-12-05T22:38:25.324" v="5890" actId="478"/>
          <ac:spMkLst>
            <pc:docMk/>
            <pc:sldMk cId="351409569" sldId="320"/>
            <ac:spMk id="5" creationId="{E1FA697A-0DB4-4C14-8B78-96AA27CCEF8A}"/>
          </ac:spMkLst>
        </pc:spChg>
        <pc:spChg chg="add mod">
          <ac:chgData name="Mathur, Vaibhav" userId="93003205-d358-4113-92d6-d58a16fc86d4" providerId="ADAL" clId="{99723EB7-B41B-4C79-B418-876206DC2FEF}" dt="2021-12-05T22:38:34.715" v="5895" actId="1076"/>
          <ac:spMkLst>
            <pc:docMk/>
            <pc:sldMk cId="351409569" sldId="320"/>
            <ac:spMk id="6" creationId="{BBF0CC3A-C4DC-456B-933B-5EF43563C0B5}"/>
          </ac:spMkLst>
        </pc:spChg>
        <pc:spChg chg="mod">
          <ac:chgData name="Mathur, Vaibhav" userId="93003205-d358-4113-92d6-d58a16fc86d4" providerId="ADAL" clId="{99723EB7-B41B-4C79-B418-876206DC2FEF}" dt="2021-12-05T22:28:55.283" v="5854" actId="14100"/>
          <ac:spMkLst>
            <pc:docMk/>
            <pc:sldMk cId="351409569" sldId="320"/>
            <ac:spMk id="15" creationId="{C3DF45F4-EFC9-48D4-9940-2B0284376206}"/>
          </ac:spMkLst>
        </pc:spChg>
        <pc:spChg chg="del">
          <ac:chgData name="Mathur, Vaibhav" userId="93003205-d358-4113-92d6-d58a16fc86d4" providerId="ADAL" clId="{99723EB7-B41B-4C79-B418-876206DC2FEF}" dt="2021-12-05T22:21:45.727" v="5690" actId="478"/>
          <ac:spMkLst>
            <pc:docMk/>
            <pc:sldMk cId="351409569" sldId="320"/>
            <ac:spMk id="16" creationId="{776E99FD-BE6B-4091-83A9-37759EE2D150}"/>
          </ac:spMkLst>
        </pc:spChg>
        <pc:spChg chg="mod">
          <ac:chgData name="Mathur, Vaibhav" userId="93003205-d358-4113-92d6-d58a16fc86d4" providerId="ADAL" clId="{99723EB7-B41B-4C79-B418-876206DC2FEF}" dt="2021-12-05T22:43:32.435" v="6279"/>
          <ac:spMkLst>
            <pc:docMk/>
            <pc:sldMk cId="351409569" sldId="320"/>
            <ac:spMk id="17" creationId="{FF0F63BE-181C-4E95-AD4B-CD74074D28AD}"/>
          </ac:spMkLst>
        </pc:spChg>
        <pc:spChg chg="mod">
          <ac:chgData name="Mathur, Vaibhav" userId="93003205-d358-4113-92d6-d58a16fc86d4" providerId="ADAL" clId="{99723EB7-B41B-4C79-B418-876206DC2FEF}" dt="2021-12-05T22:29:01.007" v="5856" actId="14100"/>
          <ac:spMkLst>
            <pc:docMk/>
            <pc:sldMk cId="351409569" sldId="320"/>
            <ac:spMk id="18" creationId="{F8523F42-CB62-4DB7-89B0-33946E4E7777}"/>
          </ac:spMkLst>
        </pc:spChg>
        <pc:spChg chg="mod">
          <ac:chgData name="Mathur, Vaibhav" userId="93003205-d358-4113-92d6-d58a16fc86d4" providerId="ADAL" clId="{99723EB7-B41B-4C79-B418-876206DC2FEF}" dt="2021-12-06T04:09:29.352" v="10742" actId="20577"/>
          <ac:spMkLst>
            <pc:docMk/>
            <pc:sldMk cId="351409569" sldId="320"/>
            <ac:spMk id="19" creationId="{4A4CF609-E35E-4D2E-9E64-5D0C3BAB6D5A}"/>
          </ac:spMkLst>
        </pc:spChg>
        <pc:spChg chg="mod">
          <ac:chgData name="Mathur, Vaibhav" userId="93003205-d358-4113-92d6-d58a16fc86d4" providerId="ADAL" clId="{99723EB7-B41B-4C79-B418-876206DC2FEF}" dt="2021-12-05T22:29:05.311" v="5857" actId="1076"/>
          <ac:spMkLst>
            <pc:docMk/>
            <pc:sldMk cId="351409569" sldId="320"/>
            <ac:spMk id="20" creationId="{9AC52B1A-CF12-488B-9703-921C2AF9513A}"/>
          </ac:spMkLst>
        </pc:spChg>
        <pc:spChg chg="add del mod">
          <ac:chgData name="Mathur, Vaibhav" userId="93003205-d358-4113-92d6-d58a16fc86d4" providerId="ADAL" clId="{99723EB7-B41B-4C79-B418-876206DC2FEF}" dt="2021-12-05T22:21:44.713" v="5689"/>
          <ac:spMkLst>
            <pc:docMk/>
            <pc:sldMk cId="351409569" sldId="320"/>
            <ac:spMk id="21" creationId="{4FE24DD5-9AC5-4E46-9CEE-6E97A91C7B4F}"/>
          </ac:spMkLst>
        </pc:spChg>
        <pc:spChg chg="mod">
          <ac:chgData name="Mathur, Vaibhav" userId="93003205-d358-4113-92d6-d58a16fc86d4" providerId="ADAL" clId="{99723EB7-B41B-4C79-B418-876206DC2FEF}" dt="2021-12-05T22:28:49.721" v="5852" actId="14100"/>
          <ac:spMkLst>
            <pc:docMk/>
            <pc:sldMk cId="351409569" sldId="320"/>
            <ac:spMk id="22" creationId="{A24125C2-8FEF-4B32-B60E-0DB5FE849CC6}"/>
          </ac:spMkLst>
        </pc:spChg>
        <pc:spChg chg="mod">
          <ac:chgData name="Mathur, Vaibhav" userId="93003205-d358-4113-92d6-d58a16fc86d4" providerId="ADAL" clId="{99723EB7-B41B-4C79-B418-876206DC2FEF}" dt="2021-12-06T02:20:07.334" v="10589" actId="20577"/>
          <ac:spMkLst>
            <pc:docMk/>
            <pc:sldMk cId="351409569" sldId="320"/>
            <ac:spMk id="24" creationId="{7849302E-E0E5-42A8-ACD9-9CD3B9A4EDE6}"/>
          </ac:spMkLst>
        </pc:spChg>
        <pc:spChg chg="add mod">
          <ac:chgData name="Mathur, Vaibhav" userId="93003205-d358-4113-92d6-d58a16fc86d4" providerId="ADAL" clId="{99723EB7-B41B-4C79-B418-876206DC2FEF}" dt="2021-12-06T01:44:47.390" v="10113" actId="313"/>
          <ac:spMkLst>
            <pc:docMk/>
            <pc:sldMk cId="351409569" sldId="320"/>
            <ac:spMk id="25" creationId="{9838D137-020E-4ACF-8C9C-F58AD5B58081}"/>
          </ac:spMkLst>
        </pc:spChg>
        <pc:spChg chg="add del mod">
          <ac:chgData name="Mathur, Vaibhav" userId="93003205-d358-4113-92d6-d58a16fc86d4" providerId="ADAL" clId="{99723EB7-B41B-4C79-B418-876206DC2FEF}" dt="2021-12-05T22:40:04.699" v="6108" actId="478"/>
          <ac:spMkLst>
            <pc:docMk/>
            <pc:sldMk cId="351409569" sldId="320"/>
            <ac:spMk id="29" creationId="{83F489B1-99B7-4EC4-B451-F5051E9783B1}"/>
          </ac:spMkLst>
        </pc:spChg>
        <pc:spChg chg="add mod">
          <ac:chgData name="Mathur, Vaibhav" userId="93003205-d358-4113-92d6-d58a16fc86d4" providerId="ADAL" clId="{99723EB7-B41B-4C79-B418-876206DC2FEF}" dt="2021-12-05T22:40:21.534" v="6113" actId="1076"/>
          <ac:spMkLst>
            <pc:docMk/>
            <pc:sldMk cId="351409569" sldId="320"/>
            <ac:spMk id="31" creationId="{AB24BE8E-E0E6-476A-AA9E-931F1EF8CEBF}"/>
          </ac:spMkLst>
        </pc:spChg>
        <pc:spChg chg="add del">
          <ac:chgData name="Mathur, Vaibhav" userId="93003205-d358-4113-92d6-d58a16fc86d4" providerId="ADAL" clId="{99723EB7-B41B-4C79-B418-876206DC2FEF}" dt="2021-12-05T22:43:50.284" v="6285" actId="478"/>
          <ac:spMkLst>
            <pc:docMk/>
            <pc:sldMk cId="351409569" sldId="320"/>
            <ac:spMk id="32" creationId="{B0A23DC7-7B5D-47AE-813E-547FFF4A499A}"/>
          </ac:spMkLst>
        </pc:spChg>
        <pc:spChg chg="add mod">
          <ac:chgData name="Mathur, Vaibhav" userId="93003205-d358-4113-92d6-d58a16fc86d4" providerId="ADAL" clId="{99723EB7-B41B-4C79-B418-876206DC2FEF}" dt="2021-12-06T01:28:53.287" v="8874" actId="20577"/>
          <ac:spMkLst>
            <pc:docMk/>
            <pc:sldMk cId="351409569" sldId="320"/>
            <ac:spMk id="33" creationId="{A3E6451B-66F9-48A8-A406-017D7A2899BC}"/>
          </ac:spMkLst>
        </pc:spChg>
        <pc:spChg chg="add mod">
          <ac:chgData name="Mathur, Vaibhav" userId="93003205-d358-4113-92d6-d58a16fc86d4" providerId="ADAL" clId="{99723EB7-B41B-4C79-B418-876206DC2FEF}" dt="2021-12-06T01:45:09.428" v="10117" actId="1036"/>
          <ac:spMkLst>
            <pc:docMk/>
            <pc:sldMk cId="351409569" sldId="320"/>
            <ac:spMk id="34" creationId="{23F8CA05-753D-44DA-8CFA-9CEC1FA967FF}"/>
          </ac:spMkLst>
        </pc:spChg>
        <pc:spChg chg="add mod">
          <ac:chgData name="Mathur, Vaibhav" userId="93003205-d358-4113-92d6-d58a16fc86d4" providerId="ADAL" clId="{99723EB7-B41B-4C79-B418-876206DC2FEF}" dt="2021-12-06T01:45:09.428" v="10117" actId="1036"/>
          <ac:spMkLst>
            <pc:docMk/>
            <pc:sldMk cId="351409569" sldId="320"/>
            <ac:spMk id="35" creationId="{75AA3879-A5E9-45E2-B32E-2E8B26ABF549}"/>
          </ac:spMkLst>
        </pc:spChg>
        <pc:spChg chg="add mod">
          <ac:chgData name="Mathur, Vaibhav" userId="93003205-d358-4113-92d6-d58a16fc86d4" providerId="ADAL" clId="{99723EB7-B41B-4C79-B418-876206DC2FEF}" dt="2021-12-05T22:46:06.290" v="6501" actId="1076"/>
          <ac:spMkLst>
            <pc:docMk/>
            <pc:sldMk cId="351409569" sldId="320"/>
            <ac:spMk id="36" creationId="{F0D27C7E-6EFE-48F2-9574-1EFB966768E0}"/>
          </ac:spMkLst>
        </pc:spChg>
        <pc:spChg chg="add mod">
          <ac:chgData name="Mathur, Vaibhav" userId="93003205-d358-4113-92d6-d58a16fc86d4" providerId="ADAL" clId="{99723EB7-B41B-4C79-B418-876206DC2FEF}" dt="2021-12-06T01:47:44.011" v="10305" actId="20577"/>
          <ac:spMkLst>
            <pc:docMk/>
            <pc:sldMk cId="351409569" sldId="320"/>
            <ac:spMk id="37" creationId="{1CF92BB3-16FB-4845-A132-2F5C935BC93B}"/>
          </ac:spMkLst>
        </pc:spChg>
        <pc:spChg chg="add mod">
          <ac:chgData name="Mathur, Vaibhav" userId="93003205-d358-4113-92d6-d58a16fc86d4" providerId="ADAL" clId="{99723EB7-B41B-4C79-B418-876206DC2FEF}" dt="2021-12-06T04:10:37.534" v="10787" actId="1036"/>
          <ac:spMkLst>
            <pc:docMk/>
            <pc:sldMk cId="351409569" sldId="320"/>
            <ac:spMk id="38" creationId="{F8347EA6-D6EA-4DB7-A24D-8918A1F4EC19}"/>
          </ac:spMkLst>
        </pc:spChg>
        <pc:spChg chg="add mod">
          <ac:chgData name="Mathur, Vaibhav" userId="93003205-d358-4113-92d6-d58a16fc86d4" providerId="ADAL" clId="{99723EB7-B41B-4C79-B418-876206DC2FEF}" dt="2021-12-06T04:10:37.534" v="10787" actId="1036"/>
          <ac:spMkLst>
            <pc:docMk/>
            <pc:sldMk cId="351409569" sldId="320"/>
            <ac:spMk id="39" creationId="{46BEB9F5-0AF7-40BA-A7E5-BD40C0173A02}"/>
          </ac:spMkLst>
        </pc:spChg>
        <pc:graphicFrameChg chg="del">
          <ac:chgData name="Mathur, Vaibhav" userId="93003205-d358-4113-92d6-d58a16fc86d4" providerId="ADAL" clId="{99723EB7-B41B-4C79-B418-876206DC2FEF}" dt="2021-12-06T02:20:10.362" v="10590" actId="478"/>
          <ac:graphicFrameMkLst>
            <pc:docMk/>
            <pc:sldMk cId="351409569" sldId="320"/>
            <ac:graphicFrameMk id="23" creationId="{BC4D95DB-0230-48F2-A4D4-5C8E76C94B37}"/>
          </ac:graphicFrameMkLst>
        </pc:graphicFrameChg>
      </pc:sldChg>
      <pc:sldChg chg="addSp delSp modSp mod">
        <pc:chgData name="Mathur, Vaibhav" userId="93003205-d358-4113-92d6-d58a16fc86d4" providerId="ADAL" clId="{99723EB7-B41B-4C79-B418-876206DC2FEF}" dt="2021-12-06T03:30:09.443" v="10597" actId="1076"/>
        <pc:sldMkLst>
          <pc:docMk/>
          <pc:sldMk cId="687305017" sldId="321"/>
        </pc:sldMkLst>
        <pc:spChg chg="del">
          <ac:chgData name="Mathur, Vaibhav" userId="93003205-d358-4113-92d6-d58a16fc86d4" providerId="ADAL" clId="{99723EB7-B41B-4C79-B418-876206DC2FEF}" dt="2021-12-06T03:30:04.143" v="10595" actId="478"/>
          <ac:spMkLst>
            <pc:docMk/>
            <pc:sldMk cId="687305017" sldId="321"/>
            <ac:spMk id="4" creationId="{56CDFFAF-2F15-4C61-A700-F2140F3E82E0}"/>
          </ac:spMkLst>
        </pc:spChg>
        <pc:spChg chg="add mod">
          <ac:chgData name="Mathur, Vaibhav" userId="93003205-d358-4113-92d6-d58a16fc86d4" providerId="ADAL" clId="{99723EB7-B41B-4C79-B418-876206DC2FEF}" dt="2021-12-06T03:30:04.865" v="10596"/>
          <ac:spMkLst>
            <pc:docMk/>
            <pc:sldMk cId="687305017" sldId="321"/>
            <ac:spMk id="5" creationId="{A23A1682-7E45-45EF-A0CC-E740DB4525A5}"/>
          </ac:spMkLst>
        </pc:spChg>
        <pc:picChg chg="mod">
          <ac:chgData name="Mathur, Vaibhav" userId="93003205-d358-4113-92d6-d58a16fc86d4" providerId="ADAL" clId="{99723EB7-B41B-4C79-B418-876206DC2FEF}" dt="2021-12-06T03:30:09.443" v="10597" actId="1076"/>
          <ac:picMkLst>
            <pc:docMk/>
            <pc:sldMk cId="687305017" sldId="321"/>
            <ac:picMk id="6" creationId="{11EB6230-B0FB-450F-9023-F7D1657D0825}"/>
          </ac:picMkLst>
        </pc:picChg>
      </pc:sldChg>
      <pc:sldChg chg="add del">
        <pc:chgData name="Mathur, Vaibhav" userId="93003205-d358-4113-92d6-d58a16fc86d4" providerId="ADAL" clId="{99723EB7-B41B-4C79-B418-876206DC2FEF}" dt="2021-12-06T01:31:54.096" v="9364" actId="47"/>
        <pc:sldMkLst>
          <pc:docMk/>
          <pc:sldMk cId="1938876958" sldId="321"/>
        </pc:sldMkLst>
      </pc:sldChg>
      <pc:sldChg chg="addSp delSp modSp mod">
        <pc:chgData name="Mathur, Vaibhav" userId="93003205-d358-4113-92d6-d58a16fc86d4" providerId="ADAL" clId="{99723EB7-B41B-4C79-B418-876206DC2FEF}" dt="2021-12-06T04:32:34.698" v="10968" actId="1076"/>
        <pc:sldMkLst>
          <pc:docMk/>
          <pc:sldMk cId="4025330562" sldId="322"/>
        </pc:sldMkLst>
        <pc:spChg chg="mod">
          <ac:chgData name="Mathur, Vaibhav" userId="93003205-d358-4113-92d6-d58a16fc86d4" providerId="ADAL" clId="{99723EB7-B41B-4C79-B418-876206DC2FEF}" dt="2021-12-06T04:30:05.939" v="10961" actId="121"/>
          <ac:spMkLst>
            <pc:docMk/>
            <pc:sldMk cId="4025330562" sldId="322"/>
            <ac:spMk id="51" creationId="{65A67E77-E9D5-4E63-ADB9-7ED8A6FD910F}"/>
          </ac:spMkLst>
        </pc:spChg>
        <pc:picChg chg="mod">
          <ac:chgData name="Mathur, Vaibhav" userId="93003205-d358-4113-92d6-d58a16fc86d4" providerId="ADAL" clId="{99723EB7-B41B-4C79-B418-876206DC2FEF}" dt="2021-12-06T04:17:16.308" v="10960" actId="1076"/>
          <ac:picMkLst>
            <pc:docMk/>
            <pc:sldMk cId="4025330562" sldId="322"/>
            <ac:picMk id="7" creationId="{907F6605-B8B5-4A8C-9FD3-8A0EEE4A9117}"/>
          </ac:picMkLst>
        </pc:picChg>
        <pc:picChg chg="mod modCrop">
          <ac:chgData name="Mathur, Vaibhav" userId="93003205-d358-4113-92d6-d58a16fc86d4" providerId="ADAL" clId="{99723EB7-B41B-4C79-B418-876206DC2FEF}" dt="2021-12-06T04:32:34.698" v="10968" actId="1076"/>
          <ac:picMkLst>
            <pc:docMk/>
            <pc:sldMk cId="4025330562" sldId="322"/>
            <ac:picMk id="11" creationId="{094F7AE7-0DBD-4216-9B1B-F86F6C4E21F7}"/>
          </ac:picMkLst>
        </pc:picChg>
        <pc:picChg chg="add mod">
          <ac:chgData name="Mathur, Vaibhav" userId="93003205-d358-4113-92d6-d58a16fc86d4" providerId="ADAL" clId="{99723EB7-B41B-4C79-B418-876206DC2FEF}" dt="2021-12-06T03:30:49.272" v="10601" actId="1076"/>
          <ac:picMkLst>
            <pc:docMk/>
            <pc:sldMk cId="4025330562" sldId="322"/>
            <ac:picMk id="54" creationId="{108D846F-2013-4334-8260-0B40F80BEFFD}"/>
          </ac:picMkLst>
        </pc:picChg>
        <pc:picChg chg="add del mod">
          <ac:chgData name="Mathur, Vaibhav" userId="93003205-d358-4113-92d6-d58a16fc86d4" providerId="ADAL" clId="{99723EB7-B41B-4C79-B418-876206DC2FEF}" dt="2021-12-06T04:16:47.952" v="10959" actId="478"/>
          <ac:picMkLst>
            <pc:docMk/>
            <pc:sldMk cId="4025330562" sldId="322"/>
            <ac:picMk id="3074" creationId="{EA2FE798-030F-4A56-8B8F-93B01AA9009A}"/>
          </ac:picMkLst>
        </pc:picChg>
      </pc:sldChg>
      <pc:sldChg chg="delSp add mod">
        <pc:chgData name="Mathur, Vaibhav" userId="93003205-d358-4113-92d6-d58a16fc86d4" providerId="ADAL" clId="{99723EB7-B41B-4C79-B418-876206DC2FEF}" dt="2021-12-06T04:15:09.866" v="10949" actId="478"/>
        <pc:sldMkLst>
          <pc:docMk/>
          <pc:sldMk cId="1160645203" sldId="323"/>
        </pc:sldMkLst>
        <pc:graphicFrameChg chg="del">
          <ac:chgData name="Mathur, Vaibhav" userId="93003205-d358-4113-92d6-d58a16fc86d4" providerId="ADAL" clId="{99723EB7-B41B-4C79-B418-876206DC2FEF}" dt="2021-12-06T04:15:09.866" v="10949" actId="478"/>
          <ac:graphicFrameMkLst>
            <pc:docMk/>
            <pc:sldMk cId="1160645203" sldId="323"/>
            <ac:graphicFrameMk id="23" creationId="{BC4D95DB-0230-48F2-A4D4-5C8E76C94B37}"/>
          </ac:graphicFrameMkLst>
        </pc:graphicFrameChg>
      </pc:sldChg>
      <pc:sldChg chg="delSp add mod">
        <pc:chgData name="Mathur, Vaibhav" userId="93003205-d358-4113-92d6-d58a16fc86d4" providerId="ADAL" clId="{99723EB7-B41B-4C79-B418-876206DC2FEF}" dt="2021-12-06T04:15:04.744" v="10948" actId="478"/>
        <pc:sldMkLst>
          <pc:docMk/>
          <pc:sldMk cId="107197317" sldId="324"/>
        </pc:sldMkLst>
        <pc:graphicFrameChg chg="del">
          <ac:chgData name="Mathur, Vaibhav" userId="93003205-d358-4113-92d6-d58a16fc86d4" providerId="ADAL" clId="{99723EB7-B41B-4C79-B418-876206DC2FEF}" dt="2021-12-06T04:15:04.744" v="10948" actId="478"/>
          <ac:graphicFrameMkLst>
            <pc:docMk/>
            <pc:sldMk cId="107197317" sldId="324"/>
            <ac:graphicFrameMk id="23" creationId="{BC4D95DB-0230-48F2-A4D4-5C8E76C94B37}"/>
          </ac:graphicFrameMkLst>
        </pc:graphicFrameChg>
      </pc:sldChg>
      <pc:sldChg chg="add">
        <pc:chgData name="Mathur, Vaibhav" userId="93003205-d358-4113-92d6-d58a16fc86d4" providerId="ADAL" clId="{99723EB7-B41B-4C79-B418-876206DC2FEF}" dt="2021-12-06T03:38:28.645" v="10603"/>
        <pc:sldMkLst>
          <pc:docMk/>
          <pc:sldMk cId="157504571" sldId="325"/>
        </pc:sldMkLst>
      </pc:sldChg>
      <pc:sldChg chg="addSp delSp modSp add mod">
        <pc:chgData name="Mathur, Vaibhav" userId="93003205-d358-4113-92d6-d58a16fc86d4" providerId="ADAL" clId="{99723EB7-B41B-4C79-B418-876206DC2FEF}" dt="2021-12-06T04:12:49.524" v="10905" actId="1076"/>
        <pc:sldMkLst>
          <pc:docMk/>
          <pc:sldMk cId="3107544265" sldId="326"/>
        </pc:sldMkLst>
        <pc:spChg chg="del">
          <ac:chgData name="Mathur, Vaibhav" userId="93003205-d358-4113-92d6-d58a16fc86d4" providerId="ADAL" clId="{99723EB7-B41B-4C79-B418-876206DC2FEF}" dt="2021-12-06T04:12:06.925" v="10889" actId="478"/>
          <ac:spMkLst>
            <pc:docMk/>
            <pc:sldMk cId="3107544265" sldId="326"/>
            <ac:spMk id="2" creationId="{4207ABB3-2507-2740-877C-5F19547DFD74}"/>
          </ac:spMkLst>
        </pc:spChg>
        <pc:spChg chg="del mod">
          <ac:chgData name="Mathur, Vaibhav" userId="93003205-d358-4113-92d6-d58a16fc86d4" providerId="ADAL" clId="{99723EB7-B41B-4C79-B418-876206DC2FEF}" dt="2021-12-06T04:12:43.850" v="10903" actId="478"/>
          <ac:spMkLst>
            <pc:docMk/>
            <pc:sldMk cId="3107544265" sldId="326"/>
            <ac:spMk id="3" creationId="{9E89D6ED-CD20-43AB-B8D3-9FB6CFA65CE8}"/>
          </ac:spMkLst>
        </pc:spChg>
        <pc:spChg chg="add mod">
          <ac:chgData name="Mathur, Vaibhav" userId="93003205-d358-4113-92d6-d58a16fc86d4" providerId="ADAL" clId="{99723EB7-B41B-4C79-B418-876206DC2FEF}" dt="2021-12-06T04:12:49.524" v="10905" actId="1076"/>
          <ac:spMkLst>
            <pc:docMk/>
            <pc:sldMk cId="3107544265" sldId="326"/>
            <ac:spMk id="8" creationId="{992584A0-BF30-4CB3-9B57-6ED3E52A7475}"/>
          </ac:spMkLst>
        </pc:spChg>
        <pc:spChg chg="add mod">
          <ac:chgData name="Mathur, Vaibhav" userId="93003205-d358-4113-92d6-d58a16fc86d4" providerId="ADAL" clId="{99723EB7-B41B-4C79-B418-876206DC2FEF}" dt="2021-12-06T04:12:44.598" v="10904"/>
          <ac:spMkLst>
            <pc:docMk/>
            <pc:sldMk cId="3107544265" sldId="326"/>
            <ac:spMk id="9" creationId="{37C1596C-3A83-40B5-8EC2-141111727360}"/>
          </ac:spMkLst>
        </pc:spChg>
        <pc:spChg chg="del">
          <ac:chgData name="Mathur, Vaibhav" userId="93003205-d358-4113-92d6-d58a16fc86d4" providerId="ADAL" clId="{99723EB7-B41B-4C79-B418-876206DC2FEF}" dt="2021-12-06T04:12:10.167" v="10891" actId="478"/>
          <ac:spMkLst>
            <pc:docMk/>
            <pc:sldMk cId="3107544265" sldId="326"/>
            <ac:spMk id="18" creationId="{C78DE88E-8F00-4354-8832-645F8519C0EE}"/>
          </ac:spMkLst>
        </pc:spChg>
        <pc:spChg chg="del">
          <ac:chgData name="Mathur, Vaibhav" userId="93003205-d358-4113-92d6-d58a16fc86d4" providerId="ADAL" clId="{99723EB7-B41B-4C79-B418-876206DC2FEF}" dt="2021-12-06T04:12:08.187" v="10890" actId="478"/>
          <ac:spMkLst>
            <pc:docMk/>
            <pc:sldMk cId="3107544265" sldId="326"/>
            <ac:spMk id="22" creationId="{63DCC7CD-B957-41F2-8F2D-CF3103A033E3}"/>
          </ac:spMkLst>
        </pc:spChg>
      </pc:sldChg>
    </pc:docChg>
  </pc:docChgLst>
  <pc:docChgLst>
    <pc:chgData name="Vinod Iyer" userId="d970ad26-ca43-4800-b4d1-a1edabf4e001" providerId="ADAL" clId="{5A026D2F-33F5-4548-99BC-432C4348662D}"/>
    <pc:docChg chg="undo custSel addSld delSld modSld sldOrd">
      <pc:chgData name="Vinod Iyer" userId="d970ad26-ca43-4800-b4d1-a1edabf4e001" providerId="ADAL" clId="{5A026D2F-33F5-4548-99BC-432C4348662D}" dt="2021-12-06T04:35:59.674" v="2363"/>
      <pc:docMkLst>
        <pc:docMk/>
      </pc:docMkLst>
      <pc:sldChg chg="modSp mod">
        <pc:chgData name="Vinod Iyer" userId="d970ad26-ca43-4800-b4d1-a1edabf4e001" providerId="ADAL" clId="{5A026D2F-33F5-4548-99BC-432C4348662D}" dt="2021-12-06T03:47:02.322" v="1095" actId="207"/>
        <pc:sldMkLst>
          <pc:docMk/>
          <pc:sldMk cId="2608481296" sldId="260"/>
        </pc:sldMkLst>
        <pc:spChg chg="mod">
          <ac:chgData name="Vinod Iyer" userId="d970ad26-ca43-4800-b4d1-a1edabf4e001" providerId="ADAL" clId="{5A026D2F-33F5-4548-99BC-432C4348662D}" dt="2021-12-06T03:47:02.322" v="1095" actId="207"/>
          <ac:spMkLst>
            <pc:docMk/>
            <pc:sldMk cId="2608481296" sldId="260"/>
            <ac:spMk id="6" creationId="{159E0F94-BCAF-4088-A822-17809FCECBC7}"/>
          </ac:spMkLst>
        </pc:spChg>
      </pc:sldChg>
      <pc:sldChg chg="modSp mod">
        <pc:chgData name="Vinod Iyer" userId="d970ad26-ca43-4800-b4d1-a1edabf4e001" providerId="ADAL" clId="{5A026D2F-33F5-4548-99BC-432C4348662D}" dt="2021-12-06T04:26:10.754" v="2361" actId="207"/>
        <pc:sldMkLst>
          <pc:docMk/>
          <pc:sldMk cId="651950519" sldId="282"/>
        </pc:sldMkLst>
        <pc:spChg chg="mod">
          <ac:chgData name="Vinod Iyer" userId="d970ad26-ca43-4800-b4d1-a1edabf4e001" providerId="ADAL" clId="{5A026D2F-33F5-4548-99BC-432C4348662D}" dt="2021-12-06T04:26:10.754" v="2361" actId="207"/>
          <ac:spMkLst>
            <pc:docMk/>
            <pc:sldMk cId="651950519" sldId="282"/>
            <ac:spMk id="20" creationId="{076EEA84-2927-4748-B156-E1976DE55E52}"/>
          </ac:spMkLst>
        </pc:spChg>
      </pc:sldChg>
      <pc:sldChg chg="modSp mod">
        <pc:chgData name="Vinod Iyer" userId="d970ad26-ca43-4800-b4d1-a1edabf4e001" providerId="ADAL" clId="{5A026D2F-33F5-4548-99BC-432C4348662D}" dt="2021-12-06T03:40:14.890" v="1017" actId="207"/>
        <pc:sldMkLst>
          <pc:docMk/>
          <pc:sldMk cId="1277837968" sldId="284"/>
        </pc:sldMkLst>
        <pc:spChg chg="mod">
          <ac:chgData name="Vinod Iyer" userId="d970ad26-ca43-4800-b4d1-a1edabf4e001" providerId="ADAL" clId="{5A026D2F-33F5-4548-99BC-432C4348662D}" dt="2021-12-06T03:40:14.890" v="1017" actId="207"/>
          <ac:spMkLst>
            <pc:docMk/>
            <pc:sldMk cId="1277837968" sldId="284"/>
            <ac:spMk id="20" creationId="{4C57BEEC-9CB0-48F3-B16D-48C5CE260AE2}"/>
          </ac:spMkLst>
        </pc:spChg>
      </pc:sldChg>
      <pc:sldChg chg="modSp mod">
        <pc:chgData name="Vinod Iyer" userId="d970ad26-ca43-4800-b4d1-a1edabf4e001" providerId="ADAL" clId="{5A026D2F-33F5-4548-99BC-432C4348662D}" dt="2021-12-06T02:20:27.776" v="1" actId="1076"/>
        <pc:sldMkLst>
          <pc:docMk/>
          <pc:sldMk cId="3871186775" sldId="291"/>
        </pc:sldMkLst>
        <pc:spChg chg="mod">
          <ac:chgData name="Vinod Iyer" userId="d970ad26-ca43-4800-b4d1-a1edabf4e001" providerId="ADAL" clId="{5A026D2F-33F5-4548-99BC-432C4348662D}" dt="2021-12-06T02:20:20.148" v="0" actId="1076"/>
          <ac:spMkLst>
            <pc:docMk/>
            <pc:sldMk cId="3871186775" sldId="291"/>
            <ac:spMk id="48" creationId="{0BE9F6B7-A69F-4D5C-9D30-9EBD8C87EA34}"/>
          </ac:spMkLst>
        </pc:spChg>
        <pc:grpChg chg="mod">
          <ac:chgData name="Vinod Iyer" userId="d970ad26-ca43-4800-b4d1-a1edabf4e001" providerId="ADAL" clId="{5A026D2F-33F5-4548-99BC-432C4348662D}" dt="2021-12-06T02:20:27.776" v="1" actId="1076"/>
          <ac:grpSpMkLst>
            <pc:docMk/>
            <pc:sldMk cId="3871186775" sldId="291"/>
            <ac:grpSpMk id="44" creationId="{96D6EBCC-0C0B-4379-BAC4-FCB44F102678}"/>
          </ac:grpSpMkLst>
        </pc:grpChg>
      </pc:sldChg>
      <pc:sldChg chg="modSp mod">
        <pc:chgData name="Vinod Iyer" userId="d970ad26-ca43-4800-b4d1-a1edabf4e001" providerId="ADAL" clId="{5A026D2F-33F5-4548-99BC-432C4348662D}" dt="2021-12-06T04:15:28.038" v="2272" actId="207"/>
        <pc:sldMkLst>
          <pc:docMk/>
          <pc:sldMk cId="218343233" sldId="297"/>
        </pc:sldMkLst>
        <pc:spChg chg="mod">
          <ac:chgData name="Vinod Iyer" userId="d970ad26-ca43-4800-b4d1-a1edabf4e001" providerId="ADAL" clId="{5A026D2F-33F5-4548-99BC-432C4348662D}" dt="2021-12-06T04:15:25.257" v="2271" actId="113"/>
          <ac:spMkLst>
            <pc:docMk/>
            <pc:sldMk cId="218343233" sldId="297"/>
            <ac:spMk id="52" creationId="{5311DC14-6ED0-4BDF-B7F0-F6E9DEE0C29C}"/>
          </ac:spMkLst>
        </pc:spChg>
        <pc:spChg chg="mod">
          <ac:chgData name="Vinod Iyer" userId="d970ad26-ca43-4800-b4d1-a1edabf4e001" providerId="ADAL" clId="{5A026D2F-33F5-4548-99BC-432C4348662D}" dt="2021-12-06T04:15:28.038" v="2272" actId="207"/>
          <ac:spMkLst>
            <pc:docMk/>
            <pc:sldMk cId="218343233" sldId="297"/>
            <ac:spMk id="53" creationId="{97BA8B7B-54B3-4A21-BF44-D0C22224A638}"/>
          </ac:spMkLst>
        </pc:spChg>
        <pc:spChg chg="mod">
          <ac:chgData name="Vinod Iyer" userId="d970ad26-ca43-4800-b4d1-a1edabf4e001" providerId="ADAL" clId="{5A026D2F-33F5-4548-99BC-432C4348662D}" dt="2021-12-06T04:15:21.321" v="2269" actId="113"/>
          <ac:spMkLst>
            <pc:docMk/>
            <pc:sldMk cId="218343233" sldId="297"/>
            <ac:spMk id="54" creationId="{07E8B77F-2FED-48A5-B808-50C6096851B7}"/>
          </ac:spMkLst>
        </pc:spChg>
      </pc:sldChg>
      <pc:sldChg chg="addSp modSp mod">
        <pc:chgData name="Vinod Iyer" userId="d970ad26-ca43-4800-b4d1-a1edabf4e001" providerId="ADAL" clId="{5A026D2F-33F5-4548-99BC-432C4348662D}" dt="2021-12-06T04:13:57.868" v="2257" actId="403"/>
        <pc:sldMkLst>
          <pc:docMk/>
          <pc:sldMk cId="2516454353" sldId="302"/>
        </pc:sldMkLst>
        <pc:spChg chg="add mod">
          <ac:chgData name="Vinod Iyer" userId="d970ad26-ca43-4800-b4d1-a1edabf4e001" providerId="ADAL" clId="{5A026D2F-33F5-4548-99BC-432C4348662D}" dt="2021-12-06T04:13:56.001" v="2256" actId="571"/>
          <ac:spMkLst>
            <pc:docMk/>
            <pc:sldMk cId="2516454353" sldId="302"/>
            <ac:spMk id="25" creationId="{3987C59B-E7AE-4951-ADF9-13D85C969BF5}"/>
          </ac:spMkLst>
        </pc:spChg>
        <pc:spChg chg="add mod">
          <ac:chgData name="Vinod Iyer" userId="d970ad26-ca43-4800-b4d1-a1edabf4e001" providerId="ADAL" clId="{5A026D2F-33F5-4548-99BC-432C4348662D}" dt="2021-12-06T04:13:56.001" v="2256" actId="571"/>
          <ac:spMkLst>
            <pc:docMk/>
            <pc:sldMk cId="2516454353" sldId="302"/>
            <ac:spMk id="29" creationId="{B38CFEFD-8D6D-4E83-A2F2-666C644E7AB2}"/>
          </ac:spMkLst>
        </pc:spChg>
        <pc:spChg chg="mod">
          <ac:chgData name="Vinod Iyer" userId="d970ad26-ca43-4800-b4d1-a1edabf4e001" providerId="ADAL" clId="{5A026D2F-33F5-4548-99BC-432C4348662D}" dt="2021-12-06T04:13:57.868" v="2257" actId="403"/>
          <ac:spMkLst>
            <pc:docMk/>
            <pc:sldMk cId="2516454353" sldId="302"/>
            <ac:spMk id="33" creationId="{253FF1C3-A3CA-489F-88BB-DCC02A40866C}"/>
          </ac:spMkLst>
        </pc:spChg>
        <pc:spChg chg="mod">
          <ac:chgData name="Vinod Iyer" userId="d970ad26-ca43-4800-b4d1-a1edabf4e001" providerId="ADAL" clId="{5A026D2F-33F5-4548-99BC-432C4348662D}" dt="2021-12-06T03:56:34.522" v="1664" actId="1076"/>
          <ac:spMkLst>
            <pc:docMk/>
            <pc:sldMk cId="2516454353" sldId="302"/>
            <ac:spMk id="36" creationId="{DEDC6771-9F6F-47A3-88EE-BF0DF57A577D}"/>
          </ac:spMkLst>
        </pc:spChg>
        <pc:spChg chg="mod">
          <ac:chgData name="Vinod Iyer" userId="d970ad26-ca43-4800-b4d1-a1edabf4e001" providerId="ADAL" clId="{5A026D2F-33F5-4548-99BC-432C4348662D}" dt="2021-12-06T03:56:45.328" v="1666" actId="113"/>
          <ac:spMkLst>
            <pc:docMk/>
            <pc:sldMk cId="2516454353" sldId="302"/>
            <ac:spMk id="38" creationId="{005017D8-4F8B-457E-9531-CFE5B08044A8}"/>
          </ac:spMkLst>
        </pc:spChg>
        <pc:spChg chg="mod">
          <ac:chgData name="Vinod Iyer" userId="d970ad26-ca43-4800-b4d1-a1edabf4e001" providerId="ADAL" clId="{5A026D2F-33F5-4548-99BC-432C4348662D}" dt="2021-12-06T03:57:04.574" v="1676" actId="1036"/>
          <ac:spMkLst>
            <pc:docMk/>
            <pc:sldMk cId="2516454353" sldId="302"/>
            <ac:spMk id="39" creationId="{94F19E52-B19B-4A20-86BF-17A5728C9748}"/>
          </ac:spMkLst>
        </pc:spChg>
        <pc:spChg chg="mod">
          <ac:chgData name="Vinod Iyer" userId="d970ad26-ca43-4800-b4d1-a1edabf4e001" providerId="ADAL" clId="{5A026D2F-33F5-4548-99BC-432C4348662D}" dt="2021-12-06T03:57:13.820" v="1687" actId="1035"/>
          <ac:spMkLst>
            <pc:docMk/>
            <pc:sldMk cId="2516454353" sldId="302"/>
            <ac:spMk id="41" creationId="{4F04BAB6-D4CB-402F-9589-5B8B8093DAB7}"/>
          </ac:spMkLst>
        </pc:spChg>
        <pc:spChg chg="mod">
          <ac:chgData name="Vinod Iyer" userId="d970ad26-ca43-4800-b4d1-a1edabf4e001" providerId="ADAL" clId="{5A026D2F-33F5-4548-99BC-432C4348662D}" dt="2021-12-06T03:56:45.328" v="1666" actId="113"/>
          <ac:spMkLst>
            <pc:docMk/>
            <pc:sldMk cId="2516454353" sldId="302"/>
            <ac:spMk id="42" creationId="{FB386988-ACD6-4C66-B1EC-7372D1C69FE3}"/>
          </ac:spMkLst>
        </pc:spChg>
        <pc:spChg chg="mod">
          <ac:chgData name="Vinod Iyer" userId="d970ad26-ca43-4800-b4d1-a1edabf4e001" providerId="ADAL" clId="{5A026D2F-33F5-4548-99BC-432C4348662D}" dt="2021-12-06T04:13:57.868" v="2257" actId="403"/>
          <ac:spMkLst>
            <pc:docMk/>
            <pc:sldMk cId="2516454353" sldId="302"/>
            <ac:spMk id="43" creationId="{DC3B5E8D-1791-4774-9AFC-6CEAF7835331}"/>
          </ac:spMkLst>
        </pc:spChg>
        <pc:spChg chg="mod">
          <ac:chgData name="Vinod Iyer" userId="d970ad26-ca43-4800-b4d1-a1edabf4e001" providerId="ADAL" clId="{5A026D2F-33F5-4548-99BC-432C4348662D}" dt="2021-12-06T04:13:48.908" v="2254" actId="1036"/>
          <ac:spMkLst>
            <pc:docMk/>
            <pc:sldMk cId="2516454353" sldId="302"/>
            <ac:spMk id="44" creationId="{6542BE60-5BF7-4BAA-88B4-9275EEA93D10}"/>
          </ac:spMkLst>
        </pc:spChg>
        <pc:spChg chg="mod">
          <ac:chgData name="Vinod Iyer" userId="d970ad26-ca43-4800-b4d1-a1edabf4e001" providerId="ADAL" clId="{5A026D2F-33F5-4548-99BC-432C4348662D}" dt="2021-12-06T03:57:22.277" v="1705" actId="1036"/>
          <ac:spMkLst>
            <pc:docMk/>
            <pc:sldMk cId="2516454353" sldId="302"/>
            <ac:spMk id="45" creationId="{0AB1F014-D153-499B-BB60-9BBE99C317F2}"/>
          </ac:spMkLst>
        </pc:spChg>
        <pc:spChg chg="mod">
          <ac:chgData name="Vinod Iyer" userId="d970ad26-ca43-4800-b4d1-a1edabf4e001" providerId="ADAL" clId="{5A026D2F-33F5-4548-99BC-432C4348662D}" dt="2021-12-06T03:56:45.328" v="1666" actId="113"/>
          <ac:spMkLst>
            <pc:docMk/>
            <pc:sldMk cId="2516454353" sldId="302"/>
            <ac:spMk id="46" creationId="{1E0DFE80-B331-4B46-9FD0-7FE345AE212B}"/>
          </ac:spMkLst>
        </pc:spChg>
        <pc:spChg chg="mod">
          <ac:chgData name="Vinod Iyer" userId="d970ad26-ca43-4800-b4d1-a1edabf4e001" providerId="ADAL" clId="{5A026D2F-33F5-4548-99BC-432C4348662D}" dt="2021-12-06T04:13:57.868" v="2257" actId="403"/>
          <ac:spMkLst>
            <pc:docMk/>
            <pc:sldMk cId="2516454353" sldId="302"/>
            <ac:spMk id="47" creationId="{4D1C3725-367A-4820-925C-E94D6D2D26EA}"/>
          </ac:spMkLst>
        </pc:spChg>
        <pc:spChg chg="mod">
          <ac:chgData name="Vinod Iyer" userId="d970ad26-ca43-4800-b4d1-a1edabf4e001" providerId="ADAL" clId="{5A026D2F-33F5-4548-99BC-432C4348662D}" dt="2021-12-06T04:13:48.908" v="2254" actId="1036"/>
          <ac:spMkLst>
            <pc:docMk/>
            <pc:sldMk cId="2516454353" sldId="302"/>
            <ac:spMk id="48" creationId="{1C7D3153-434C-4AF2-9E03-25E5C3DDB18D}"/>
          </ac:spMkLst>
        </pc:spChg>
        <pc:spChg chg="add mod">
          <ac:chgData name="Vinod Iyer" userId="d970ad26-ca43-4800-b4d1-a1edabf4e001" providerId="ADAL" clId="{5A026D2F-33F5-4548-99BC-432C4348662D}" dt="2021-12-06T04:13:56.001" v="2256" actId="571"/>
          <ac:spMkLst>
            <pc:docMk/>
            <pc:sldMk cId="2516454353" sldId="302"/>
            <ac:spMk id="49" creationId="{99F3947A-1A29-4844-8B55-B9A280B73ABE}"/>
          </ac:spMkLst>
        </pc:spChg>
      </pc:sldChg>
      <pc:sldChg chg="modSp mod">
        <pc:chgData name="Vinod Iyer" userId="d970ad26-ca43-4800-b4d1-a1edabf4e001" providerId="ADAL" clId="{5A026D2F-33F5-4548-99BC-432C4348662D}" dt="2021-12-06T03:40:01.163" v="1016" actId="207"/>
        <pc:sldMkLst>
          <pc:docMk/>
          <pc:sldMk cId="996033133" sldId="306"/>
        </pc:sldMkLst>
        <pc:spChg chg="mod">
          <ac:chgData name="Vinod Iyer" userId="d970ad26-ca43-4800-b4d1-a1edabf4e001" providerId="ADAL" clId="{5A026D2F-33F5-4548-99BC-432C4348662D}" dt="2021-12-06T03:40:01.163" v="1016" actId="207"/>
          <ac:spMkLst>
            <pc:docMk/>
            <pc:sldMk cId="996033133" sldId="306"/>
            <ac:spMk id="3" creationId="{F872A141-93B2-4A4D-9394-14CDE1AA63C4}"/>
          </ac:spMkLst>
        </pc:spChg>
        <pc:picChg chg="mod">
          <ac:chgData name="Vinod Iyer" userId="d970ad26-ca43-4800-b4d1-a1edabf4e001" providerId="ADAL" clId="{5A026D2F-33F5-4548-99BC-432C4348662D}" dt="2021-12-06T03:39:17.325" v="985" actId="208"/>
          <ac:picMkLst>
            <pc:docMk/>
            <pc:sldMk cId="996033133" sldId="306"/>
            <ac:picMk id="4" creationId="{99E6E74B-0C35-4E64-9435-926763786910}"/>
          </ac:picMkLst>
        </pc:picChg>
      </pc:sldChg>
      <pc:sldChg chg="modSp mod">
        <pc:chgData name="Vinod Iyer" userId="d970ad26-ca43-4800-b4d1-a1edabf4e001" providerId="ADAL" clId="{5A026D2F-33F5-4548-99BC-432C4348662D}" dt="2021-12-06T03:48:50.488" v="1214" actId="1076"/>
        <pc:sldMkLst>
          <pc:docMk/>
          <pc:sldMk cId="506873785" sldId="307"/>
        </pc:sldMkLst>
        <pc:spChg chg="mod">
          <ac:chgData name="Vinod Iyer" userId="d970ad26-ca43-4800-b4d1-a1edabf4e001" providerId="ADAL" clId="{5A026D2F-33F5-4548-99BC-432C4348662D}" dt="2021-12-06T03:48:50.488" v="1214" actId="1076"/>
          <ac:spMkLst>
            <pc:docMk/>
            <pc:sldMk cId="506873785" sldId="307"/>
            <ac:spMk id="16" creationId="{915F22BC-80E5-4849-B8CF-1C3DE194A2EE}"/>
          </ac:spMkLst>
        </pc:spChg>
      </pc:sldChg>
      <pc:sldChg chg="modSp mod">
        <pc:chgData name="Vinod Iyer" userId="d970ad26-ca43-4800-b4d1-a1edabf4e001" providerId="ADAL" clId="{5A026D2F-33F5-4548-99BC-432C4348662D}" dt="2021-12-06T03:48:25.456" v="1210" actId="207"/>
        <pc:sldMkLst>
          <pc:docMk/>
          <pc:sldMk cId="760386517" sldId="308"/>
        </pc:sldMkLst>
        <pc:spChg chg="mod">
          <ac:chgData name="Vinod Iyer" userId="d970ad26-ca43-4800-b4d1-a1edabf4e001" providerId="ADAL" clId="{5A026D2F-33F5-4548-99BC-432C4348662D}" dt="2021-12-06T03:48:25.456" v="1210" actId="207"/>
          <ac:spMkLst>
            <pc:docMk/>
            <pc:sldMk cId="760386517" sldId="308"/>
            <ac:spMk id="5" creationId="{34CFAA22-CE30-40F5-ABC1-0340276F89B9}"/>
          </ac:spMkLst>
        </pc:spChg>
      </pc:sldChg>
      <pc:sldChg chg="modSp mod">
        <pc:chgData name="Vinod Iyer" userId="d970ad26-ca43-4800-b4d1-a1edabf4e001" providerId="ADAL" clId="{5A026D2F-33F5-4548-99BC-432C4348662D}" dt="2021-12-06T03:49:00.365" v="1216" actId="14100"/>
        <pc:sldMkLst>
          <pc:docMk/>
          <pc:sldMk cId="2908303422" sldId="309"/>
        </pc:sldMkLst>
        <pc:spChg chg="mod">
          <ac:chgData name="Vinod Iyer" userId="d970ad26-ca43-4800-b4d1-a1edabf4e001" providerId="ADAL" clId="{5A026D2F-33F5-4548-99BC-432C4348662D}" dt="2021-12-06T03:49:00.365" v="1216" actId="14100"/>
          <ac:spMkLst>
            <pc:docMk/>
            <pc:sldMk cId="2908303422" sldId="309"/>
            <ac:spMk id="14" creationId="{2FB42541-7B00-41FB-84DB-2B0D94BC56FF}"/>
          </ac:spMkLst>
        </pc:spChg>
      </pc:sldChg>
      <pc:sldChg chg="addSp delSp modSp mod">
        <pc:chgData name="Vinod Iyer" userId="d970ad26-ca43-4800-b4d1-a1edabf4e001" providerId="ADAL" clId="{5A026D2F-33F5-4548-99BC-432C4348662D}" dt="2021-12-06T03:45:43.891" v="1090" actId="207"/>
        <pc:sldMkLst>
          <pc:docMk/>
          <pc:sldMk cId="450289274" sldId="311"/>
        </pc:sldMkLst>
        <pc:spChg chg="add mod ord">
          <ac:chgData name="Vinod Iyer" userId="d970ad26-ca43-4800-b4d1-a1edabf4e001" providerId="ADAL" clId="{5A026D2F-33F5-4548-99BC-432C4348662D}" dt="2021-12-06T03:44:13.095" v="1076" actId="1582"/>
          <ac:spMkLst>
            <pc:docMk/>
            <pc:sldMk cId="450289274" sldId="311"/>
            <ac:spMk id="2" creationId="{F67017FC-CD4E-4A1D-B757-0A3BD226BAD8}"/>
          </ac:spMkLst>
        </pc:spChg>
        <pc:spChg chg="mod">
          <ac:chgData name="Vinod Iyer" userId="d970ad26-ca43-4800-b4d1-a1edabf4e001" providerId="ADAL" clId="{5A026D2F-33F5-4548-99BC-432C4348662D}" dt="2021-12-06T03:41:59.501" v="1028" actId="207"/>
          <ac:spMkLst>
            <pc:docMk/>
            <pc:sldMk cId="450289274" sldId="311"/>
            <ac:spMk id="3" creationId="{F872A141-93B2-4A4D-9394-14CDE1AA63C4}"/>
          </ac:spMkLst>
        </pc:spChg>
        <pc:spChg chg="mod">
          <ac:chgData name="Vinod Iyer" userId="d970ad26-ca43-4800-b4d1-a1edabf4e001" providerId="ADAL" clId="{5A026D2F-33F5-4548-99BC-432C4348662D}" dt="2021-12-06T03:42:35.498" v="1061" actId="20577"/>
          <ac:spMkLst>
            <pc:docMk/>
            <pc:sldMk cId="450289274" sldId="311"/>
            <ac:spMk id="4" creationId="{99280185-9A06-4E02-BFA2-60453AAF2792}"/>
          </ac:spMkLst>
        </pc:spChg>
        <pc:spChg chg="mod">
          <ac:chgData name="Vinod Iyer" userId="d970ad26-ca43-4800-b4d1-a1edabf4e001" providerId="ADAL" clId="{5A026D2F-33F5-4548-99BC-432C4348662D}" dt="2021-12-06T03:45:43.891" v="1090" actId="207"/>
          <ac:spMkLst>
            <pc:docMk/>
            <pc:sldMk cId="450289274" sldId="311"/>
            <ac:spMk id="7" creationId="{281AC321-1ED8-41E2-8FF1-E7E249CD0CD0}"/>
          </ac:spMkLst>
        </pc:spChg>
        <pc:spChg chg="add del mod">
          <ac:chgData name="Vinod Iyer" userId="d970ad26-ca43-4800-b4d1-a1edabf4e001" providerId="ADAL" clId="{5A026D2F-33F5-4548-99BC-432C4348662D}" dt="2021-12-06T03:43:49.395" v="1071" actId="478"/>
          <ac:spMkLst>
            <pc:docMk/>
            <pc:sldMk cId="450289274" sldId="311"/>
            <ac:spMk id="8" creationId="{09B89D63-9089-4107-B1EB-0AE25C229F64}"/>
          </ac:spMkLst>
        </pc:spChg>
        <pc:spChg chg="add del mod">
          <ac:chgData name="Vinod Iyer" userId="d970ad26-ca43-4800-b4d1-a1edabf4e001" providerId="ADAL" clId="{5A026D2F-33F5-4548-99BC-432C4348662D}" dt="2021-12-06T03:44:20.083" v="1078"/>
          <ac:spMkLst>
            <pc:docMk/>
            <pc:sldMk cId="450289274" sldId="311"/>
            <ac:spMk id="9" creationId="{7EF4549C-690A-4B55-A877-928F8439A8A6}"/>
          </ac:spMkLst>
        </pc:spChg>
        <pc:spChg chg="add mod ord">
          <ac:chgData name="Vinod Iyer" userId="d970ad26-ca43-4800-b4d1-a1edabf4e001" providerId="ADAL" clId="{5A026D2F-33F5-4548-99BC-432C4348662D}" dt="2021-12-06T03:45:12.772" v="1088" actId="14100"/>
          <ac:spMkLst>
            <pc:docMk/>
            <pc:sldMk cId="450289274" sldId="311"/>
            <ac:spMk id="10" creationId="{4B356C61-DE8B-40E2-8109-7EEED6605BB4}"/>
          </ac:spMkLst>
        </pc:spChg>
        <pc:spChg chg="add mod ord">
          <ac:chgData name="Vinod Iyer" userId="d970ad26-ca43-4800-b4d1-a1edabf4e001" providerId="ADAL" clId="{5A026D2F-33F5-4548-99BC-432C4348662D}" dt="2021-12-06T03:45:17.714" v="1089" actId="14100"/>
          <ac:spMkLst>
            <pc:docMk/>
            <pc:sldMk cId="450289274" sldId="311"/>
            <ac:spMk id="11" creationId="{A2709D77-AE87-4853-9CFD-13BBD62300AC}"/>
          </ac:spMkLst>
        </pc:spChg>
      </pc:sldChg>
      <pc:sldChg chg="modSp mod">
        <pc:chgData name="Vinod Iyer" userId="d970ad26-ca43-4800-b4d1-a1edabf4e001" providerId="ADAL" clId="{5A026D2F-33F5-4548-99BC-432C4348662D}" dt="2021-12-06T03:21:12.103" v="713" actId="1076"/>
        <pc:sldMkLst>
          <pc:docMk/>
          <pc:sldMk cId="753246907" sldId="314"/>
        </pc:sldMkLst>
        <pc:spChg chg="mod">
          <ac:chgData name="Vinod Iyer" userId="d970ad26-ca43-4800-b4d1-a1edabf4e001" providerId="ADAL" clId="{5A026D2F-33F5-4548-99BC-432C4348662D}" dt="2021-12-06T03:21:12.103" v="713" actId="1076"/>
          <ac:spMkLst>
            <pc:docMk/>
            <pc:sldMk cId="753246907" sldId="314"/>
            <ac:spMk id="11" creationId="{C9B2EBD1-3C77-4A20-9F28-6AD17CAC79D1}"/>
          </ac:spMkLst>
        </pc:spChg>
      </pc:sldChg>
      <pc:sldChg chg="addSp delSp modSp mod">
        <pc:chgData name="Vinod Iyer" userId="d970ad26-ca43-4800-b4d1-a1edabf4e001" providerId="ADAL" clId="{5A026D2F-33F5-4548-99BC-432C4348662D}" dt="2021-12-06T03:47:13.507" v="1096" actId="207"/>
        <pc:sldMkLst>
          <pc:docMk/>
          <pc:sldMk cId="3386777729" sldId="315"/>
        </pc:sldMkLst>
        <pc:spChg chg="mod">
          <ac:chgData name="Vinod Iyer" userId="d970ad26-ca43-4800-b4d1-a1edabf4e001" providerId="ADAL" clId="{5A026D2F-33F5-4548-99BC-432C4348662D}" dt="2021-12-06T03:47:13.507" v="1096" actId="207"/>
          <ac:spMkLst>
            <pc:docMk/>
            <pc:sldMk cId="3386777729" sldId="315"/>
            <ac:spMk id="3" creationId="{F872A141-93B2-4A4D-9394-14CDE1AA63C4}"/>
          </ac:spMkLst>
        </pc:spChg>
        <pc:spChg chg="mod">
          <ac:chgData name="Vinod Iyer" userId="d970ad26-ca43-4800-b4d1-a1edabf4e001" providerId="ADAL" clId="{5A026D2F-33F5-4548-99BC-432C4348662D}" dt="2021-12-06T02:21:10.464" v="2" actId="164"/>
          <ac:spMkLst>
            <pc:docMk/>
            <pc:sldMk cId="3386777729" sldId="315"/>
            <ac:spMk id="4" creationId="{992E4C2D-2C51-41E0-83A8-EBCA19AA0E19}"/>
          </ac:spMkLst>
        </pc:spChg>
        <pc:spChg chg="mod">
          <ac:chgData name="Vinod Iyer" userId="d970ad26-ca43-4800-b4d1-a1edabf4e001" providerId="ADAL" clId="{5A026D2F-33F5-4548-99BC-432C4348662D}" dt="2021-12-06T02:21:51.486" v="9" actId="20577"/>
          <ac:spMkLst>
            <pc:docMk/>
            <pc:sldMk cId="3386777729" sldId="315"/>
            <ac:spMk id="10" creationId="{3A2D5994-ABAB-4F5A-BDB3-89415713AF5F}"/>
          </ac:spMkLst>
        </pc:spChg>
        <pc:spChg chg="mod">
          <ac:chgData name="Vinod Iyer" userId="d970ad26-ca43-4800-b4d1-a1edabf4e001" providerId="ADAL" clId="{5A026D2F-33F5-4548-99BC-432C4348662D}" dt="2021-12-06T02:21:58.954" v="28" actId="20577"/>
          <ac:spMkLst>
            <pc:docMk/>
            <pc:sldMk cId="3386777729" sldId="315"/>
            <ac:spMk id="11" creationId="{0ED078BA-4FAD-402C-A70A-9218DCF6543D}"/>
          </ac:spMkLst>
        </pc:spChg>
        <pc:spChg chg="add mod">
          <ac:chgData name="Vinod Iyer" userId="d970ad26-ca43-4800-b4d1-a1edabf4e001" providerId="ADAL" clId="{5A026D2F-33F5-4548-99BC-432C4348662D}" dt="2021-12-06T02:41:20.524" v="702" actId="1076"/>
          <ac:spMkLst>
            <pc:docMk/>
            <pc:sldMk cId="3386777729" sldId="315"/>
            <ac:spMk id="15" creationId="{42A36B06-A8B5-4830-B616-8ADA9BA8E509}"/>
          </ac:spMkLst>
        </pc:spChg>
        <pc:spChg chg="add mod">
          <ac:chgData name="Vinod Iyer" userId="d970ad26-ca43-4800-b4d1-a1edabf4e001" providerId="ADAL" clId="{5A026D2F-33F5-4548-99BC-432C4348662D}" dt="2021-12-06T02:26:20.582" v="212" actId="1076"/>
          <ac:spMkLst>
            <pc:docMk/>
            <pc:sldMk cId="3386777729" sldId="315"/>
            <ac:spMk id="18" creationId="{D4F9ACBC-1638-4AD6-805B-E2F73BC1BCDE}"/>
          </ac:spMkLst>
        </pc:spChg>
        <pc:spChg chg="add mod">
          <ac:chgData name="Vinod Iyer" userId="d970ad26-ca43-4800-b4d1-a1edabf4e001" providerId="ADAL" clId="{5A026D2F-33F5-4548-99BC-432C4348662D}" dt="2021-12-06T02:25:46.887" v="204" actId="164"/>
          <ac:spMkLst>
            <pc:docMk/>
            <pc:sldMk cId="3386777729" sldId="315"/>
            <ac:spMk id="19" creationId="{F1F00AC0-7A36-4693-A29A-19E0AFF37B2E}"/>
          </ac:spMkLst>
        </pc:spChg>
        <pc:spChg chg="add mod">
          <ac:chgData name="Vinod Iyer" userId="d970ad26-ca43-4800-b4d1-a1edabf4e001" providerId="ADAL" clId="{5A026D2F-33F5-4548-99BC-432C4348662D}" dt="2021-12-06T02:25:42.219" v="203" actId="164"/>
          <ac:spMkLst>
            <pc:docMk/>
            <pc:sldMk cId="3386777729" sldId="315"/>
            <ac:spMk id="20" creationId="{22E61624-4A52-41D2-8524-F2A79028748A}"/>
          </ac:spMkLst>
        </pc:spChg>
        <pc:spChg chg="add mod">
          <ac:chgData name="Vinod Iyer" userId="d970ad26-ca43-4800-b4d1-a1edabf4e001" providerId="ADAL" clId="{5A026D2F-33F5-4548-99BC-432C4348662D}" dt="2021-12-06T02:31:16.612" v="376" actId="404"/>
          <ac:spMkLst>
            <pc:docMk/>
            <pc:sldMk cId="3386777729" sldId="315"/>
            <ac:spMk id="21" creationId="{BADD0CCB-77DA-4654-A602-A25C5A00385B}"/>
          </ac:spMkLst>
        </pc:spChg>
        <pc:spChg chg="add mod">
          <ac:chgData name="Vinod Iyer" userId="d970ad26-ca43-4800-b4d1-a1edabf4e001" providerId="ADAL" clId="{5A026D2F-33F5-4548-99BC-432C4348662D}" dt="2021-12-06T02:31:10.979" v="375" actId="404"/>
          <ac:spMkLst>
            <pc:docMk/>
            <pc:sldMk cId="3386777729" sldId="315"/>
            <ac:spMk id="22" creationId="{6F575EFA-A5EE-4084-BE75-08AE7E0B916B}"/>
          </ac:spMkLst>
        </pc:spChg>
        <pc:spChg chg="add mod">
          <ac:chgData name="Vinod Iyer" userId="d970ad26-ca43-4800-b4d1-a1edabf4e001" providerId="ADAL" clId="{5A026D2F-33F5-4548-99BC-432C4348662D}" dt="2021-12-06T02:36:49.523" v="540" actId="404"/>
          <ac:spMkLst>
            <pc:docMk/>
            <pc:sldMk cId="3386777729" sldId="315"/>
            <ac:spMk id="23" creationId="{757F01CC-A5CD-4421-A415-99998E790E5D}"/>
          </ac:spMkLst>
        </pc:spChg>
        <pc:spChg chg="add mod">
          <ac:chgData name="Vinod Iyer" userId="d970ad26-ca43-4800-b4d1-a1edabf4e001" providerId="ADAL" clId="{5A026D2F-33F5-4548-99BC-432C4348662D}" dt="2021-12-06T02:29:17.112" v="326" actId="123"/>
          <ac:spMkLst>
            <pc:docMk/>
            <pc:sldMk cId="3386777729" sldId="315"/>
            <ac:spMk id="24" creationId="{F2868722-0EDA-4587-B411-6FCF2AF2B9B2}"/>
          </ac:spMkLst>
        </pc:spChg>
        <pc:spChg chg="add del mod">
          <ac:chgData name="Vinod Iyer" userId="d970ad26-ca43-4800-b4d1-a1edabf4e001" providerId="ADAL" clId="{5A026D2F-33F5-4548-99BC-432C4348662D}" dt="2021-12-06T02:27:55.539" v="245" actId="478"/>
          <ac:spMkLst>
            <pc:docMk/>
            <pc:sldMk cId="3386777729" sldId="315"/>
            <ac:spMk id="25" creationId="{18C7E8FD-CD71-465E-A679-3446ABBD3B7B}"/>
          </ac:spMkLst>
        </pc:spChg>
        <pc:spChg chg="add mod">
          <ac:chgData name="Vinod Iyer" userId="d970ad26-ca43-4800-b4d1-a1edabf4e001" providerId="ADAL" clId="{5A026D2F-33F5-4548-99BC-432C4348662D}" dt="2021-12-06T02:37:23.453" v="542" actId="14100"/>
          <ac:spMkLst>
            <pc:docMk/>
            <pc:sldMk cId="3386777729" sldId="315"/>
            <ac:spMk id="26" creationId="{75E6F1BC-2949-44FE-B869-667C025AA93F}"/>
          </ac:spMkLst>
        </pc:spChg>
        <pc:spChg chg="add del mod">
          <ac:chgData name="Vinod Iyer" userId="d970ad26-ca43-4800-b4d1-a1edabf4e001" providerId="ADAL" clId="{5A026D2F-33F5-4548-99BC-432C4348662D}" dt="2021-12-06T02:31:24.852" v="377" actId="478"/>
          <ac:spMkLst>
            <pc:docMk/>
            <pc:sldMk cId="3386777729" sldId="315"/>
            <ac:spMk id="27" creationId="{76E312D3-6848-4553-9739-467589072CE9}"/>
          </ac:spMkLst>
        </pc:spChg>
        <pc:spChg chg="add mod">
          <ac:chgData name="Vinod Iyer" userId="d970ad26-ca43-4800-b4d1-a1edabf4e001" providerId="ADAL" clId="{5A026D2F-33F5-4548-99BC-432C4348662D}" dt="2021-12-06T02:40:10.708" v="690" actId="14100"/>
          <ac:spMkLst>
            <pc:docMk/>
            <pc:sldMk cId="3386777729" sldId="315"/>
            <ac:spMk id="28" creationId="{172523E1-6727-4032-A453-A1E1847EC11A}"/>
          </ac:spMkLst>
        </pc:spChg>
        <pc:spChg chg="add del mod">
          <ac:chgData name="Vinod Iyer" userId="d970ad26-ca43-4800-b4d1-a1edabf4e001" providerId="ADAL" clId="{5A026D2F-33F5-4548-99BC-432C4348662D}" dt="2021-12-06T02:37:59.552" v="543" actId="478"/>
          <ac:spMkLst>
            <pc:docMk/>
            <pc:sldMk cId="3386777729" sldId="315"/>
            <ac:spMk id="29" creationId="{1AE37183-4F04-439C-B59D-869814ECB89C}"/>
          </ac:spMkLst>
        </pc:spChg>
        <pc:spChg chg="mod">
          <ac:chgData name="Vinod Iyer" userId="d970ad26-ca43-4800-b4d1-a1edabf4e001" providerId="ADAL" clId="{5A026D2F-33F5-4548-99BC-432C4348662D}" dt="2021-12-06T02:21:15.104" v="3" actId="164"/>
          <ac:spMkLst>
            <pc:docMk/>
            <pc:sldMk cId="3386777729" sldId="315"/>
            <ac:spMk id="33" creationId="{F1C3B6EE-155F-452E-8522-5F48504FA79F}"/>
          </ac:spMkLst>
        </pc:spChg>
        <pc:spChg chg="mod">
          <ac:chgData name="Vinod Iyer" userId="d970ad26-ca43-4800-b4d1-a1edabf4e001" providerId="ADAL" clId="{5A026D2F-33F5-4548-99BC-432C4348662D}" dt="2021-12-06T02:21:15.104" v="3" actId="164"/>
          <ac:spMkLst>
            <pc:docMk/>
            <pc:sldMk cId="3386777729" sldId="315"/>
            <ac:spMk id="34" creationId="{F099E4BD-0F70-4512-8BC9-65FCFE89FA44}"/>
          </ac:spMkLst>
        </pc:spChg>
        <pc:spChg chg="mod">
          <ac:chgData name="Vinod Iyer" userId="d970ad26-ca43-4800-b4d1-a1edabf4e001" providerId="ADAL" clId="{5A026D2F-33F5-4548-99BC-432C4348662D}" dt="2021-12-06T02:22:06.245" v="39" actId="20577"/>
          <ac:spMkLst>
            <pc:docMk/>
            <pc:sldMk cId="3386777729" sldId="315"/>
            <ac:spMk id="35" creationId="{61889115-98FB-41C4-8424-8047327FAF03}"/>
          </ac:spMkLst>
        </pc:spChg>
        <pc:spChg chg="mod">
          <ac:chgData name="Vinod Iyer" userId="d970ad26-ca43-4800-b4d1-a1edabf4e001" providerId="ADAL" clId="{5A026D2F-33F5-4548-99BC-432C4348662D}" dt="2021-12-06T02:21:19.120" v="4" actId="164"/>
          <ac:spMkLst>
            <pc:docMk/>
            <pc:sldMk cId="3386777729" sldId="315"/>
            <ac:spMk id="37" creationId="{8976257A-54D8-432A-95EB-1D09CBA5D3A5}"/>
          </ac:spMkLst>
        </pc:spChg>
        <pc:spChg chg="mod">
          <ac:chgData name="Vinod Iyer" userId="d970ad26-ca43-4800-b4d1-a1edabf4e001" providerId="ADAL" clId="{5A026D2F-33F5-4548-99BC-432C4348662D}" dt="2021-12-06T02:23:10.441" v="79" actId="20577"/>
          <ac:spMkLst>
            <pc:docMk/>
            <pc:sldMk cId="3386777729" sldId="315"/>
            <ac:spMk id="38" creationId="{84820D32-CBCB-4E68-A611-4F4F8DF4FB53}"/>
          </ac:spMkLst>
        </pc:spChg>
        <pc:spChg chg="mod">
          <ac:chgData name="Vinod Iyer" userId="d970ad26-ca43-4800-b4d1-a1edabf4e001" providerId="ADAL" clId="{5A026D2F-33F5-4548-99BC-432C4348662D}" dt="2021-12-06T02:22:45.881" v="76" actId="20577"/>
          <ac:spMkLst>
            <pc:docMk/>
            <pc:sldMk cId="3386777729" sldId="315"/>
            <ac:spMk id="39" creationId="{E702130D-C9D1-47EB-B4B1-F0D32E1112CF}"/>
          </ac:spMkLst>
        </pc:spChg>
        <pc:spChg chg="del mod">
          <ac:chgData name="Vinod Iyer" userId="d970ad26-ca43-4800-b4d1-a1edabf4e001" providerId="ADAL" clId="{5A026D2F-33F5-4548-99BC-432C4348662D}" dt="2021-12-06T02:30:02.296" v="327" actId="478"/>
          <ac:spMkLst>
            <pc:docMk/>
            <pc:sldMk cId="3386777729" sldId="315"/>
            <ac:spMk id="43" creationId="{25A80E69-7595-44D0-BA12-36CD4610A4C0}"/>
          </ac:spMkLst>
        </pc:spChg>
        <pc:spChg chg="del mod">
          <ac:chgData name="Vinod Iyer" userId="d970ad26-ca43-4800-b4d1-a1edabf4e001" providerId="ADAL" clId="{5A026D2F-33F5-4548-99BC-432C4348662D}" dt="2021-12-06T02:30:25.282" v="337" actId="478"/>
          <ac:spMkLst>
            <pc:docMk/>
            <pc:sldMk cId="3386777729" sldId="315"/>
            <ac:spMk id="44" creationId="{4F5B0E70-EBE3-47D9-A2FA-A3263F5413C7}"/>
          </ac:spMkLst>
        </pc:spChg>
        <pc:spChg chg="del mod">
          <ac:chgData name="Vinod Iyer" userId="d970ad26-ca43-4800-b4d1-a1edabf4e001" providerId="ADAL" clId="{5A026D2F-33F5-4548-99BC-432C4348662D}" dt="2021-12-06T02:30:23.390" v="336" actId="478"/>
          <ac:spMkLst>
            <pc:docMk/>
            <pc:sldMk cId="3386777729" sldId="315"/>
            <ac:spMk id="45" creationId="{59328465-F36F-4705-82C9-1F1EE8027173}"/>
          </ac:spMkLst>
        </pc:spChg>
        <pc:spChg chg="del mod">
          <ac:chgData name="Vinod Iyer" userId="d970ad26-ca43-4800-b4d1-a1edabf4e001" providerId="ADAL" clId="{5A026D2F-33F5-4548-99BC-432C4348662D}" dt="2021-12-06T02:30:18.697" v="335" actId="478"/>
          <ac:spMkLst>
            <pc:docMk/>
            <pc:sldMk cId="3386777729" sldId="315"/>
            <ac:spMk id="46" creationId="{9798424B-F6EE-4C81-B621-07219D5DB258}"/>
          </ac:spMkLst>
        </pc:spChg>
        <pc:spChg chg="del mod">
          <ac:chgData name="Vinod Iyer" userId="d970ad26-ca43-4800-b4d1-a1edabf4e001" providerId="ADAL" clId="{5A026D2F-33F5-4548-99BC-432C4348662D}" dt="2021-12-06T02:30:06.722" v="328" actId="478"/>
          <ac:spMkLst>
            <pc:docMk/>
            <pc:sldMk cId="3386777729" sldId="315"/>
            <ac:spMk id="47" creationId="{5DD080F5-2601-4BFC-95FD-E79CF85F6E15}"/>
          </ac:spMkLst>
        </pc:spChg>
        <pc:spChg chg="del mod">
          <ac:chgData name="Vinod Iyer" userId="d970ad26-ca43-4800-b4d1-a1edabf4e001" providerId="ADAL" clId="{5A026D2F-33F5-4548-99BC-432C4348662D}" dt="2021-12-06T02:30:14.180" v="332" actId="478"/>
          <ac:spMkLst>
            <pc:docMk/>
            <pc:sldMk cId="3386777729" sldId="315"/>
            <ac:spMk id="48" creationId="{D71A6D36-D267-4A23-989F-23FF819A3A11}"/>
          </ac:spMkLst>
        </pc:spChg>
        <pc:spChg chg="del mod">
          <ac:chgData name="Vinod Iyer" userId="d970ad26-ca43-4800-b4d1-a1edabf4e001" providerId="ADAL" clId="{5A026D2F-33F5-4548-99BC-432C4348662D}" dt="2021-12-06T02:30:34.880" v="340" actId="478"/>
          <ac:spMkLst>
            <pc:docMk/>
            <pc:sldMk cId="3386777729" sldId="315"/>
            <ac:spMk id="49" creationId="{E2995ADA-6FFA-4DFC-BB87-EFCA08CE94A1}"/>
          </ac:spMkLst>
        </pc:spChg>
        <pc:spChg chg="del mod">
          <ac:chgData name="Vinod Iyer" userId="d970ad26-ca43-4800-b4d1-a1edabf4e001" providerId="ADAL" clId="{5A026D2F-33F5-4548-99BC-432C4348662D}" dt="2021-12-06T02:30:28.373" v="338" actId="478"/>
          <ac:spMkLst>
            <pc:docMk/>
            <pc:sldMk cId="3386777729" sldId="315"/>
            <ac:spMk id="50" creationId="{FFC1A280-FDAC-40E3-A32E-D94814BB7B92}"/>
          </ac:spMkLst>
        </pc:spChg>
        <pc:spChg chg="del mod">
          <ac:chgData name="Vinod Iyer" userId="d970ad26-ca43-4800-b4d1-a1edabf4e001" providerId="ADAL" clId="{5A026D2F-33F5-4548-99BC-432C4348662D}" dt="2021-12-06T02:30:31.288" v="339" actId="478"/>
          <ac:spMkLst>
            <pc:docMk/>
            <pc:sldMk cId="3386777729" sldId="315"/>
            <ac:spMk id="51" creationId="{4665C050-1B02-48EB-B21F-6C9B5C874C52}"/>
          </ac:spMkLst>
        </pc:spChg>
        <pc:spChg chg="del mod">
          <ac:chgData name="Vinod Iyer" userId="d970ad26-ca43-4800-b4d1-a1edabf4e001" providerId="ADAL" clId="{5A026D2F-33F5-4548-99BC-432C4348662D}" dt="2021-12-06T02:30:11.665" v="331" actId="478"/>
          <ac:spMkLst>
            <pc:docMk/>
            <pc:sldMk cId="3386777729" sldId="315"/>
            <ac:spMk id="52" creationId="{C1746026-25B0-4879-AEC2-7F13EA791B4F}"/>
          </ac:spMkLst>
        </pc:spChg>
        <pc:spChg chg="add mod">
          <ac:chgData name="Vinod Iyer" userId="d970ad26-ca43-4800-b4d1-a1edabf4e001" providerId="ADAL" clId="{5A026D2F-33F5-4548-99BC-432C4348662D}" dt="2021-12-06T02:41:39.439" v="706" actId="20577"/>
          <ac:spMkLst>
            <pc:docMk/>
            <pc:sldMk cId="3386777729" sldId="315"/>
            <ac:spMk id="54" creationId="{DF42D9FC-0F07-4A47-AE25-DC2F1B8AEF22}"/>
          </ac:spMkLst>
        </pc:spChg>
        <pc:grpChg chg="add mod">
          <ac:chgData name="Vinod Iyer" userId="d970ad26-ca43-4800-b4d1-a1edabf4e001" providerId="ADAL" clId="{5A026D2F-33F5-4548-99BC-432C4348662D}" dt="2021-12-06T02:21:26.086" v="5" actId="1076"/>
          <ac:grpSpMkLst>
            <pc:docMk/>
            <pc:sldMk cId="3386777729" sldId="315"/>
            <ac:grpSpMk id="2" creationId="{E0F99948-DED0-41A8-B5BB-F4949D78BB0B}"/>
          </ac:grpSpMkLst>
        </pc:grpChg>
        <pc:grpChg chg="add mod">
          <ac:chgData name="Vinod Iyer" userId="d970ad26-ca43-4800-b4d1-a1edabf4e001" providerId="ADAL" clId="{5A026D2F-33F5-4548-99BC-432C4348662D}" dt="2021-12-06T02:21:29.903" v="6" actId="1076"/>
          <ac:grpSpMkLst>
            <pc:docMk/>
            <pc:sldMk cId="3386777729" sldId="315"/>
            <ac:grpSpMk id="5" creationId="{4C9493B1-4BA8-49E4-B87B-E313F30407DC}"/>
          </ac:grpSpMkLst>
        </pc:grpChg>
        <pc:grpChg chg="add mod">
          <ac:chgData name="Vinod Iyer" userId="d970ad26-ca43-4800-b4d1-a1edabf4e001" providerId="ADAL" clId="{5A026D2F-33F5-4548-99BC-432C4348662D}" dt="2021-12-06T02:21:39.623" v="7" actId="1076"/>
          <ac:grpSpMkLst>
            <pc:docMk/>
            <pc:sldMk cId="3386777729" sldId="315"/>
            <ac:grpSpMk id="6" creationId="{34C97BAB-EDC2-4E40-A1A8-0E86B3C5EB4F}"/>
          </ac:grpSpMkLst>
        </pc:grpChg>
        <pc:grpChg chg="add mod">
          <ac:chgData name="Vinod Iyer" userId="d970ad26-ca43-4800-b4d1-a1edabf4e001" providerId="ADAL" clId="{5A026D2F-33F5-4548-99BC-432C4348662D}" dt="2021-12-06T02:26:36.574" v="214" actId="1076"/>
          <ac:grpSpMkLst>
            <pc:docMk/>
            <pc:sldMk cId="3386777729" sldId="315"/>
            <ac:grpSpMk id="12" creationId="{3438CC66-230E-423E-A238-089EBE2A105B}"/>
          </ac:grpSpMkLst>
        </pc:grpChg>
        <pc:grpChg chg="add mod">
          <ac:chgData name="Vinod Iyer" userId="d970ad26-ca43-4800-b4d1-a1edabf4e001" providerId="ADAL" clId="{5A026D2F-33F5-4548-99BC-432C4348662D}" dt="2021-12-06T02:30:16.717" v="334" actId="1076"/>
          <ac:grpSpMkLst>
            <pc:docMk/>
            <pc:sldMk cId="3386777729" sldId="315"/>
            <ac:grpSpMk id="13" creationId="{43E39A33-77DB-453B-ACC2-AA985FE1B958}"/>
          </ac:grpSpMkLst>
        </pc:grpChg>
        <pc:grpChg chg="add mod">
          <ac:chgData name="Vinod Iyer" userId="d970ad26-ca43-4800-b4d1-a1edabf4e001" providerId="ADAL" clId="{5A026D2F-33F5-4548-99BC-432C4348662D}" dt="2021-12-06T02:26:23.761" v="213" actId="1076"/>
          <ac:grpSpMkLst>
            <pc:docMk/>
            <pc:sldMk cId="3386777729" sldId="315"/>
            <ac:grpSpMk id="14" creationId="{8C48385F-A54E-4C80-9FE5-BED7720E325F}"/>
          </ac:grpSpMkLst>
        </pc:grpChg>
        <pc:grpChg chg="add del mod">
          <ac:chgData name="Vinod Iyer" userId="d970ad26-ca43-4800-b4d1-a1edabf4e001" providerId="ADAL" clId="{5A026D2F-33F5-4548-99BC-432C4348662D}" dt="2021-12-06T02:30:31.288" v="339" actId="478"/>
          <ac:grpSpMkLst>
            <pc:docMk/>
            <pc:sldMk cId="3386777729" sldId="315"/>
            <ac:grpSpMk id="42" creationId="{A99B745A-0314-4E26-B474-652C9036F80C}"/>
          </ac:grpSpMkLst>
        </pc:grpChg>
        <pc:picChg chg="add del mod">
          <ac:chgData name="Vinod Iyer" userId="d970ad26-ca43-4800-b4d1-a1edabf4e001" providerId="ADAL" clId="{5A026D2F-33F5-4548-99BC-432C4348662D}" dt="2021-12-06T02:26:49.545" v="215" actId="478"/>
          <ac:picMkLst>
            <pc:docMk/>
            <pc:sldMk cId="3386777729" sldId="315"/>
            <ac:picMk id="41" creationId="{3D81CAE7-C69F-4CE9-82DF-DE1B98B06DD9}"/>
          </ac:picMkLst>
        </pc:picChg>
        <pc:picChg chg="add del mod">
          <ac:chgData name="Vinod Iyer" userId="d970ad26-ca43-4800-b4d1-a1edabf4e001" providerId="ADAL" clId="{5A026D2F-33F5-4548-99BC-432C4348662D}" dt="2021-12-06T02:36:37.884" v="522" actId="478"/>
          <ac:picMkLst>
            <pc:docMk/>
            <pc:sldMk cId="3386777729" sldId="315"/>
            <ac:picMk id="53" creationId="{7322406F-A7CB-4C1A-9E4C-EE235593FDDA}"/>
          </ac:picMkLst>
        </pc:picChg>
        <pc:cxnChg chg="mod">
          <ac:chgData name="Vinod Iyer" userId="d970ad26-ca43-4800-b4d1-a1edabf4e001" providerId="ADAL" clId="{5A026D2F-33F5-4548-99BC-432C4348662D}" dt="2021-12-06T02:21:10.464" v="2" actId="164"/>
          <ac:cxnSpMkLst>
            <pc:docMk/>
            <pc:sldMk cId="3386777729" sldId="315"/>
            <ac:cxnSpMk id="16" creationId="{8B916063-9B93-4D04-A118-1A06DBDC1181}"/>
          </ac:cxnSpMkLst>
        </pc:cxnChg>
        <pc:cxnChg chg="add mod">
          <ac:chgData name="Vinod Iyer" userId="d970ad26-ca43-4800-b4d1-a1edabf4e001" providerId="ADAL" clId="{5A026D2F-33F5-4548-99BC-432C4348662D}" dt="2021-12-06T02:25:51.506" v="205" actId="164"/>
          <ac:cxnSpMkLst>
            <pc:docMk/>
            <pc:sldMk cId="3386777729" sldId="315"/>
            <ac:cxnSpMk id="30" creationId="{AF449E9E-BF92-4760-8E7F-C13C7BECF296}"/>
          </ac:cxnSpMkLst>
        </pc:cxnChg>
        <pc:cxnChg chg="add mod">
          <ac:chgData name="Vinod Iyer" userId="d970ad26-ca43-4800-b4d1-a1edabf4e001" providerId="ADAL" clId="{5A026D2F-33F5-4548-99BC-432C4348662D}" dt="2021-12-06T02:25:46.887" v="204" actId="164"/>
          <ac:cxnSpMkLst>
            <pc:docMk/>
            <pc:sldMk cId="3386777729" sldId="315"/>
            <ac:cxnSpMk id="31" creationId="{880FA8F9-56AA-4524-8D2F-34985C02A24C}"/>
          </ac:cxnSpMkLst>
        </pc:cxnChg>
        <pc:cxnChg chg="add mod">
          <ac:chgData name="Vinod Iyer" userId="d970ad26-ca43-4800-b4d1-a1edabf4e001" providerId="ADAL" clId="{5A026D2F-33F5-4548-99BC-432C4348662D}" dt="2021-12-06T02:25:42.219" v="203" actId="164"/>
          <ac:cxnSpMkLst>
            <pc:docMk/>
            <pc:sldMk cId="3386777729" sldId="315"/>
            <ac:cxnSpMk id="32" creationId="{E3C38785-0D94-4ADA-BFA2-8C6C378A90D8}"/>
          </ac:cxnSpMkLst>
        </pc:cxnChg>
        <pc:cxnChg chg="mod">
          <ac:chgData name="Vinod Iyer" userId="d970ad26-ca43-4800-b4d1-a1edabf4e001" providerId="ADAL" clId="{5A026D2F-33F5-4548-99BC-432C4348662D}" dt="2021-12-06T02:21:15.104" v="3" actId="164"/>
          <ac:cxnSpMkLst>
            <pc:docMk/>
            <pc:sldMk cId="3386777729" sldId="315"/>
            <ac:cxnSpMk id="36" creationId="{C1D89895-35BF-46EE-9120-A7C3BE969837}"/>
          </ac:cxnSpMkLst>
        </pc:cxnChg>
        <pc:cxnChg chg="mod">
          <ac:chgData name="Vinod Iyer" userId="d970ad26-ca43-4800-b4d1-a1edabf4e001" providerId="ADAL" clId="{5A026D2F-33F5-4548-99BC-432C4348662D}" dt="2021-12-06T02:21:19.120" v="4" actId="164"/>
          <ac:cxnSpMkLst>
            <pc:docMk/>
            <pc:sldMk cId="3386777729" sldId="315"/>
            <ac:cxnSpMk id="40" creationId="{C2E64174-2650-4DC3-83C7-E6C43B1769C1}"/>
          </ac:cxnSpMkLst>
        </pc:cxnChg>
      </pc:sldChg>
      <pc:sldChg chg="addSp modSp mod">
        <pc:chgData name="Vinod Iyer" userId="d970ad26-ca43-4800-b4d1-a1edabf4e001" providerId="ADAL" clId="{5A026D2F-33F5-4548-99BC-432C4348662D}" dt="2021-12-06T03:41:45.353" v="1026" actId="1076"/>
        <pc:sldMkLst>
          <pc:docMk/>
          <pc:sldMk cId="415356169" sldId="316"/>
        </pc:sldMkLst>
        <pc:spChg chg="add mod ord">
          <ac:chgData name="Vinod Iyer" userId="d970ad26-ca43-4800-b4d1-a1edabf4e001" providerId="ADAL" clId="{5A026D2F-33F5-4548-99BC-432C4348662D}" dt="2021-12-06T03:41:45.353" v="1026" actId="1076"/>
          <ac:spMkLst>
            <pc:docMk/>
            <pc:sldMk cId="415356169" sldId="316"/>
            <ac:spMk id="2" creationId="{57ADED3C-B29A-4AB0-9CBC-F4711949A939}"/>
          </ac:spMkLst>
        </pc:spChg>
        <pc:spChg chg="mod">
          <ac:chgData name="Vinod Iyer" userId="d970ad26-ca43-4800-b4d1-a1edabf4e001" providerId="ADAL" clId="{5A026D2F-33F5-4548-99BC-432C4348662D}" dt="2021-12-06T03:40:25.319" v="1018" actId="207"/>
          <ac:spMkLst>
            <pc:docMk/>
            <pc:sldMk cId="415356169" sldId="316"/>
            <ac:spMk id="20" creationId="{4C57BEEC-9CB0-48F3-B16D-48C5CE260AE2}"/>
          </ac:spMkLst>
        </pc:spChg>
        <pc:graphicFrameChg chg="mod">
          <ac:chgData name="Vinod Iyer" userId="d970ad26-ca43-4800-b4d1-a1edabf4e001" providerId="ADAL" clId="{5A026D2F-33F5-4548-99BC-432C4348662D}" dt="2021-12-06T03:40:37.091" v="1019" actId="1076"/>
          <ac:graphicFrameMkLst>
            <pc:docMk/>
            <pc:sldMk cId="415356169" sldId="316"/>
            <ac:graphicFrameMk id="40" creationId="{AA5A4C01-4D17-4C23-87B7-911703B7F949}"/>
          </ac:graphicFrameMkLst>
        </pc:graphicFrameChg>
      </pc:sldChg>
      <pc:sldChg chg="modSp mod">
        <pc:chgData name="Vinod Iyer" userId="d970ad26-ca43-4800-b4d1-a1edabf4e001" providerId="ADAL" clId="{5A026D2F-33F5-4548-99BC-432C4348662D}" dt="2021-12-06T03:47:26.194" v="1097" actId="207"/>
        <pc:sldMkLst>
          <pc:docMk/>
          <pc:sldMk cId="1330373830" sldId="317"/>
        </pc:sldMkLst>
        <pc:spChg chg="mod">
          <ac:chgData name="Vinod Iyer" userId="d970ad26-ca43-4800-b4d1-a1edabf4e001" providerId="ADAL" clId="{5A026D2F-33F5-4548-99BC-432C4348662D}" dt="2021-12-06T03:47:26.194" v="1097" actId="207"/>
          <ac:spMkLst>
            <pc:docMk/>
            <pc:sldMk cId="1330373830" sldId="317"/>
            <ac:spMk id="6" creationId="{159E0F94-BCAF-4088-A822-17809FCECBC7}"/>
          </ac:spMkLst>
        </pc:spChg>
      </pc:sldChg>
      <pc:sldChg chg="addSp modSp mod">
        <pc:chgData name="Vinod Iyer" userId="d970ad26-ca43-4800-b4d1-a1edabf4e001" providerId="ADAL" clId="{5A026D2F-33F5-4548-99BC-432C4348662D}" dt="2021-12-06T04:14:40.458" v="2265" actId="1076"/>
        <pc:sldMkLst>
          <pc:docMk/>
          <pc:sldMk cId="3898095188" sldId="319"/>
        </pc:sldMkLst>
        <pc:spChg chg="mod">
          <ac:chgData name="Vinod Iyer" userId="d970ad26-ca43-4800-b4d1-a1edabf4e001" providerId="ADAL" clId="{5A026D2F-33F5-4548-99BC-432C4348662D}" dt="2021-12-06T04:14:40.458" v="2265" actId="1076"/>
          <ac:spMkLst>
            <pc:docMk/>
            <pc:sldMk cId="3898095188" sldId="319"/>
            <ac:spMk id="21" creationId="{6D66EABA-9CCF-4667-87C1-E781F804890F}"/>
          </ac:spMkLst>
        </pc:spChg>
        <pc:spChg chg="mod">
          <ac:chgData name="Vinod Iyer" userId="d970ad26-ca43-4800-b4d1-a1edabf4e001" providerId="ADAL" clId="{5A026D2F-33F5-4548-99BC-432C4348662D}" dt="2021-12-06T04:14:17.454" v="2260" actId="403"/>
          <ac:spMkLst>
            <pc:docMk/>
            <pc:sldMk cId="3898095188" sldId="319"/>
            <ac:spMk id="25" creationId="{FF92C67E-8F41-4A67-9D1E-41A940B5BFF2}"/>
          </ac:spMkLst>
        </pc:spChg>
        <pc:spChg chg="add mod">
          <ac:chgData name="Vinod Iyer" userId="d970ad26-ca43-4800-b4d1-a1edabf4e001" providerId="ADAL" clId="{5A026D2F-33F5-4548-99BC-432C4348662D}" dt="2021-12-06T04:14:15.841" v="2259" actId="571"/>
          <ac:spMkLst>
            <pc:docMk/>
            <pc:sldMk cId="3898095188" sldId="319"/>
            <ac:spMk id="31" creationId="{06A99E35-6C03-4124-8B24-98A2827D43B5}"/>
          </ac:spMkLst>
        </pc:spChg>
        <pc:spChg chg="mod">
          <ac:chgData name="Vinod Iyer" userId="d970ad26-ca43-4800-b4d1-a1edabf4e001" providerId="ADAL" clId="{5A026D2F-33F5-4548-99BC-432C4348662D}" dt="2021-12-06T04:14:28.369" v="2261" actId="1076"/>
          <ac:spMkLst>
            <pc:docMk/>
            <pc:sldMk cId="3898095188" sldId="319"/>
            <ac:spMk id="40" creationId="{2F62C2A7-80FD-403A-B279-3C5611EED377}"/>
          </ac:spMkLst>
        </pc:spChg>
        <pc:spChg chg="mod">
          <ac:chgData name="Vinod Iyer" userId="d970ad26-ca43-4800-b4d1-a1edabf4e001" providerId="ADAL" clId="{5A026D2F-33F5-4548-99BC-432C4348662D}" dt="2021-12-06T04:14:36.026" v="2263" actId="1076"/>
          <ac:spMkLst>
            <pc:docMk/>
            <pc:sldMk cId="3898095188" sldId="319"/>
            <ac:spMk id="41" creationId="{9D2CBAB8-59F9-469C-9A11-1D7EECC41B22}"/>
          </ac:spMkLst>
        </pc:spChg>
        <pc:spChg chg="mod">
          <ac:chgData name="Vinod Iyer" userId="d970ad26-ca43-4800-b4d1-a1edabf4e001" providerId="ADAL" clId="{5A026D2F-33F5-4548-99BC-432C4348662D}" dt="2021-12-06T04:14:31.869" v="2262" actId="1076"/>
          <ac:spMkLst>
            <pc:docMk/>
            <pc:sldMk cId="3898095188" sldId="319"/>
            <ac:spMk id="44" creationId="{59B77999-A1C3-41F3-8B5D-59E184B30A89}"/>
          </ac:spMkLst>
        </pc:spChg>
        <pc:spChg chg="mod">
          <ac:chgData name="Vinod Iyer" userId="d970ad26-ca43-4800-b4d1-a1edabf4e001" providerId="ADAL" clId="{5A026D2F-33F5-4548-99BC-432C4348662D}" dt="2021-12-06T04:14:39.366" v="2264" actId="1076"/>
          <ac:spMkLst>
            <pc:docMk/>
            <pc:sldMk cId="3898095188" sldId="319"/>
            <ac:spMk id="45" creationId="{A6E19D23-D31B-45E1-A19B-E4D3D61DA5B3}"/>
          </ac:spMkLst>
        </pc:spChg>
        <pc:spChg chg="add mod">
          <ac:chgData name="Vinod Iyer" userId="d970ad26-ca43-4800-b4d1-a1edabf4e001" providerId="ADAL" clId="{5A026D2F-33F5-4548-99BC-432C4348662D}" dt="2021-12-06T04:14:15.841" v="2259" actId="571"/>
          <ac:spMkLst>
            <pc:docMk/>
            <pc:sldMk cId="3898095188" sldId="319"/>
            <ac:spMk id="46" creationId="{7CD27807-6D5C-4014-B6DB-4E3FE6F2D170}"/>
          </ac:spMkLst>
        </pc:spChg>
        <pc:spChg chg="add mod">
          <ac:chgData name="Vinod Iyer" userId="d970ad26-ca43-4800-b4d1-a1edabf4e001" providerId="ADAL" clId="{5A026D2F-33F5-4548-99BC-432C4348662D}" dt="2021-12-06T04:14:15.841" v="2259" actId="571"/>
          <ac:spMkLst>
            <pc:docMk/>
            <pc:sldMk cId="3898095188" sldId="319"/>
            <ac:spMk id="47" creationId="{3B26F0E8-744E-46F8-9A50-6A238D13B974}"/>
          </ac:spMkLst>
        </pc:spChg>
      </pc:sldChg>
      <pc:sldChg chg="modSp mod">
        <pc:chgData name="Vinod Iyer" userId="d970ad26-ca43-4800-b4d1-a1edabf4e001" providerId="ADAL" clId="{5A026D2F-33F5-4548-99BC-432C4348662D}" dt="2021-12-06T04:13:32.578" v="2240" actId="1036"/>
        <pc:sldMkLst>
          <pc:docMk/>
          <pc:sldMk cId="351409569" sldId="320"/>
        </pc:sldMkLst>
        <pc:spChg chg="mod">
          <ac:chgData name="Vinod Iyer" userId="d970ad26-ca43-4800-b4d1-a1edabf4e001" providerId="ADAL" clId="{5A026D2F-33F5-4548-99BC-432C4348662D}" dt="2021-12-06T04:13:22.188" v="2225" actId="1036"/>
          <ac:spMkLst>
            <pc:docMk/>
            <pc:sldMk cId="351409569" sldId="320"/>
            <ac:spMk id="6" creationId="{BBF0CC3A-C4DC-456B-933B-5EF43563C0B5}"/>
          </ac:spMkLst>
        </pc:spChg>
        <pc:spChg chg="mod">
          <ac:chgData name="Vinod Iyer" userId="d970ad26-ca43-4800-b4d1-a1edabf4e001" providerId="ADAL" clId="{5A026D2F-33F5-4548-99BC-432C4348662D}" dt="2021-12-06T04:13:13.952" v="2219" actId="1076"/>
          <ac:spMkLst>
            <pc:docMk/>
            <pc:sldMk cId="351409569" sldId="320"/>
            <ac:spMk id="15" creationId="{C3DF45F4-EFC9-48D4-9940-2B0284376206}"/>
          </ac:spMkLst>
        </pc:spChg>
        <pc:spChg chg="mod">
          <ac:chgData name="Vinod Iyer" userId="d970ad26-ca43-4800-b4d1-a1edabf4e001" providerId="ADAL" clId="{5A026D2F-33F5-4548-99BC-432C4348662D}" dt="2021-12-06T04:13:11.686" v="2218" actId="403"/>
          <ac:spMkLst>
            <pc:docMk/>
            <pc:sldMk cId="351409569" sldId="320"/>
            <ac:spMk id="19" creationId="{4A4CF609-E35E-4D2E-9E64-5D0C3BAB6D5A}"/>
          </ac:spMkLst>
        </pc:spChg>
        <pc:spChg chg="mod">
          <ac:chgData name="Vinod Iyer" userId="d970ad26-ca43-4800-b4d1-a1edabf4e001" providerId="ADAL" clId="{5A026D2F-33F5-4548-99BC-432C4348662D}" dt="2021-12-06T04:13:11.686" v="2218" actId="403"/>
          <ac:spMkLst>
            <pc:docMk/>
            <pc:sldMk cId="351409569" sldId="320"/>
            <ac:spMk id="34" creationId="{23F8CA05-753D-44DA-8CFA-9CEC1FA967FF}"/>
          </ac:spMkLst>
        </pc:spChg>
        <pc:spChg chg="mod">
          <ac:chgData name="Vinod Iyer" userId="d970ad26-ca43-4800-b4d1-a1edabf4e001" providerId="ADAL" clId="{5A026D2F-33F5-4548-99BC-432C4348662D}" dt="2021-12-06T04:13:27.847" v="2232" actId="1036"/>
          <ac:spMkLst>
            <pc:docMk/>
            <pc:sldMk cId="351409569" sldId="320"/>
            <ac:spMk id="35" creationId="{75AA3879-A5E9-45E2-B32E-2E8B26ABF549}"/>
          </ac:spMkLst>
        </pc:spChg>
        <pc:spChg chg="mod">
          <ac:chgData name="Vinod Iyer" userId="d970ad26-ca43-4800-b4d1-a1edabf4e001" providerId="ADAL" clId="{5A026D2F-33F5-4548-99BC-432C4348662D}" dt="2021-12-06T04:13:11.686" v="2218" actId="403"/>
          <ac:spMkLst>
            <pc:docMk/>
            <pc:sldMk cId="351409569" sldId="320"/>
            <ac:spMk id="38" creationId="{F8347EA6-D6EA-4DB7-A24D-8918A1F4EC19}"/>
          </ac:spMkLst>
        </pc:spChg>
        <pc:spChg chg="mod">
          <ac:chgData name="Vinod Iyer" userId="d970ad26-ca43-4800-b4d1-a1edabf4e001" providerId="ADAL" clId="{5A026D2F-33F5-4548-99BC-432C4348662D}" dt="2021-12-06T04:13:32.578" v="2240" actId="1036"/>
          <ac:spMkLst>
            <pc:docMk/>
            <pc:sldMk cId="351409569" sldId="320"/>
            <ac:spMk id="39" creationId="{46BEB9F5-0AF7-40BA-A7E5-BD40C0173A02}"/>
          </ac:spMkLst>
        </pc:spChg>
      </pc:sldChg>
      <pc:sldChg chg="modSp mod">
        <pc:chgData name="Vinod Iyer" userId="d970ad26-ca43-4800-b4d1-a1edabf4e001" providerId="ADAL" clId="{5A026D2F-33F5-4548-99BC-432C4348662D}" dt="2021-12-06T03:46:53.051" v="1094" actId="207"/>
        <pc:sldMkLst>
          <pc:docMk/>
          <pc:sldMk cId="687305017" sldId="321"/>
        </pc:sldMkLst>
        <pc:spChg chg="mod">
          <ac:chgData name="Vinod Iyer" userId="d970ad26-ca43-4800-b4d1-a1edabf4e001" providerId="ADAL" clId="{5A026D2F-33F5-4548-99BC-432C4348662D}" dt="2021-12-06T03:46:53.051" v="1094" actId="207"/>
          <ac:spMkLst>
            <pc:docMk/>
            <pc:sldMk cId="687305017" sldId="321"/>
            <ac:spMk id="5" creationId="{A23A1682-7E45-45EF-A0CC-E740DB4525A5}"/>
          </ac:spMkLst>
        </pc:spChg>
        <pc:picChg chg="mod">
          <ac:chgData name="Vinod Iyer" userId="d970ad26-ca43-4800-b4d1-a1edabf4e001" providerId="ADAL" clId="{5A026D2F-33F5-4548-99BC-432C4348662D}" dt="2021-12-06T03:46:18.071" v="1092" actId="1582"/>
          <ac:picMkLst>
            <pc:docMk/>
            <pc:sldMk cId="687305017" sldId="321"/>
            <ac:picMk id="6" creationId="{11EB6230-B0FB-450F-9023-F7D1657D0825}"/>
          </ac:picMkLst>
        </pc:picChg>
      </pc:sldChg>
      <pc:sldChg chg="new del ord">
        <pc:chgData name="Vinod Iyer" userId="d970ad26-ca43-4800-b4d1-a1edabf4e001" providerId="ADAL" clId="{5A026D2F-33F5-4548-99BC-432C4348662D}" dt="2021-12-06T03:21:41.502" v="717" actId="47"/>
        <pc:sldMkLst>
          <pc:docMk/>
          <pc:sldMk cId="2889399113" sldId="322"/>
        </pc:sldMkLst>
      </pc:sldChg>
      <pc:sldChg chg="addSp delSp modSp add mod ord">
        <pc:chgData name="Vinod Iyer" userId="d970ad26-ca43-4800-b4d1-a1edabf4e001" providerId="ADAL" clId="{5A026D2F-33F5-4548-99BC-432C4348662D}" dt="2021-12-06T04:24:41.805" v="2359" actId="14100"/>
        <pc:sldMkLst>
          <pc:docMk/>
          <pc:sldMk cId="4025330562" sldId="322"/>
        </pc:sldMkLst>
        <pc:spChg chg="add mod">
          <ac:chgData name="Vinod Iyer" userId="d970ad26-ca43-4800-b4d1-a1edabf4e001" providerId="ADAL" clId="{5A026D2F-33F5-4548-99BC-432C4348662D}" dt="2021-12-06T03:35:05.639" v="971" actId="1076"/>
          <ac:spMkLst>
            <pc:docMk/>
            <pc:sldMk cId="4025330562" sldId="322"/>
            <ac:spMk id="39" creationId="{2E0E8F13-82F2-47E7-9803-DA370E6636CF}"/>
          </ac:spMkLst>
        </pc:spChg>
        <pc:spChg chg="del">
          <ac:chgData name="Vinod Iyer" userId="d970ad26-ca43-4800-b4d1-a1edabf4e001" providerId="ADAL" clId="{5A026D2F-33F5-4548-99BC-432C4348662D}" dt="2021-12-06T03:22:59.592" v="739" actId="478"/>
          <ac:spMkLst>
            <pc:docMk/>
            <pc:sldMk cId="4025330562" sldId="322"/>
            <ac:spMk id="40" creationId="{60D2DEBB-1AAB-4945-9109-A39FEEE215F3}"/>
          </ac:spMkLst>
        </pc:spChg>
        <pc:spChg chg="del">
          <ac:chgData name="Vinod Iyer" userId="d970ad26-ca43-4800-b4d1-a1edabf4e001" providerId="ADAL" clId="{5A026D2F-33F5-4548-99BC-432C4348662D}" dt="2021-12-06T03:23:03.336" v="740" actId="478"/>
          <ac:spMkLst>
            <pc:docMk/>
            <pc:sldMk cId="4025330562" sldId="322"/>
            <ac:spMk id="41" creationId="{EDE20097-A20E-45A5-B5D8-79D87A24DF1B}"/>
          </ac:spMkLst>
        </pc:spChg>
        <pc:spChg chg="del">
          <ac:chgData name="Vinod Iyer" userId="d970ad26-ca43-4800-b4d1-a1edabf4e001" providerId="ADAL" clId="{5A026D2F-33F5-4548-99BC-432C4348662D}" dt="2021-12-06T03:22:59.592" v="739" actId="478"/>
          <ac:spMkLst>
            <pc:docMk/>
            <pc:sldMk cId="4025330562" sldId="322"/>
            <ac:spMk id="42" creationId="{88339518-AEFB-43D8-94B4-F2D2A29205AC}"/>
          </ac:spMkLst>
        </pc:spChg>
        <pc:spChg chg="del">
          <ac:chgData name="Vinod Iyer" userId="d970ad26-ca43-4800-b4d1-a1edabf4e001" providerId="ADAL" clId="{5A026D2F-33F5-4548-99BC-432C4348662D}" dt="2021-12-06T03:22:59.592" v="739" actId="478"/>
          <ac:spMkLst>
            <pc:docMk/>
            <pc:sldMk cId="4025330562" sldId="322"/>
            <ac:spMk id="43" creationId="{877821FC-A11A-4854-A9D6-F7088937B76E}"/>
          </ac:spMkLst>
        </pc:spChg>
        <pc:spChg chg="del">
          <ac:chgData name="Vinod Iyer" userId="d970ad26-ca43-4800-b4d1-a1edabf4e001" providerId="ADAL" clId="{5A026D2F-33F5-4548-99BC-432C4348662D}" dt="2021-12-06T03:22:59.592" v="739" actId="478"/>
          <ac:spMkLst>
            <pc:docMk/>
            <pc:sldMk cId="4025330562" sldId="322"/>
            <ac:spMk id="48" creationId="{0BE9F6B7-A69F-4D5C-9D30-9EBD8C87EA34}"/>
          </ac:spMkLst>
        </pc:spChg>
        <pc:spChg chg="add mod">
          <ac:chgData name="Vinod Iyer" userId="d970ad26-ca43-4800-b4d1-a1edabf4e001" providerId="ADAL" clId="{5A026D2F-33F5-4548-99BC-432C4348662D}" dt="2021-12-06T03:35:59.256" v="979" actId="1076"/>
          <ac:spMkLst>
            <pc:docMk/>
            <pc:sldMk cId="4025330562" sldId="322"/>
            <ac:spMk id="49" creationId="{9CDC4D6C-BEEC-48AD-822A-9675C7729BC1}"/>
          </ac:spMkLst>
        </pc:spChg>
        <pc:spChg chg="add mod">
          <ac:chgData name="Vinod Iyer" userId="d970ad26-ca43-4800-b4d1-a1edabf4e001" providerId="ADAL" clId="{5A026D2F-33F5-4548-99BC-432C4348662D}" dt="2021-12-06T03:36:09.837" v="982" actId="1076"/>
          <ac:spMkLst>
            <pc:docMk/>
            <pc:sldMk cId="4025330562" sldId="322"/>
            <ac:spMk id="50" creationId="{67C40912-3E73-492F-A5BC-B17837554BD1}"/>
          </ac:spMkLst>
        </pc:spChg>
        <pc:spChg chg="add mod">
          <ac:chgData name="Vinod Iyer" userId="d970ad26-ca43-4800-b4d1-a1edabf4e001" providerId="ADAL" clId="{5A026D2F-33F5-4548-99BC-432C4348662D}" dt="2021-12-06T03:35:23.186" v="974" actId="1076"/>
          <ac:spMkLst>
            <pc:docMk/>
            <pc:sldMk cId="4025330562" sldId="322"/>
            <ac:spMk id="51" creationId="{65A67E77-E9D5-4E63-ADB9-7ED8A6FD910F}"/>
          </ac:spMkLst>
        </pc:spChg>
        <pc:spChg chg="add mod">
          <ac:chgData name="Vinod Iyer" userId="d970ad26-ca43-4800-b4d1-a1edabf4e001" providerId="ADAL" clId="{5A026D2F-33F5-4548-99BC-432C4348662D}" dt="2021-12-06T03:35:41.158" v="977" actId="1076"/>
          <ac:spMkLst>
            <pc:docMk/>
            <pc:sldMk cId="4025330562" sldId="322"/>
            <ac:spMk id="52" creationId="{042DA22D-7B45-496D-9893-8E4D2AF540EF}"/>
          </ac:spMkLst>
        </pc:spChg>
        <pc:spChg chg="add mod">
          <ac:chgData name="Vinod Iyer" userId="d970ad26-ca43-4800-b4d1-a1edabf4e001" providerId="ADAL" clId="{5A026D2F-33F5-4548-99BC-432C4348662D}" dt="2021-12-06T03:36:03.717" v="980" actId="1076"/>
          <ac:spMkLst>
            <pc:docMk/>
            <pc:sldMk cId="4025330562" sldId="322"/>
            <ac:spMk id="53" creationId="{46B7A76C-98E6-4AD5-A33E-0A18DBE63FC0}"/>
          </ac:spMkLst>
        </pc:spChg>
        <pc:spChg chg="mod">
          <ac:chgData name="Vinod Iyer" userId="d970ad26-ca43-4800-b4d1-a1edabf4e001" providerId="ADAL" clId="{5A026D2F-33F5-4548-99BC-432C4348662D}" dt="2021-12-06T03:24:22.548" v="774" actId="108"/>
          <ac:spMkLst>
            <pc:docMk/>
            <pc:sldMk cId="4025330562" sldId="322"/>
            <ac:spMk id="94" creationId="{526295B3-02E3-4BCC-9F66-C1054480707B}"/>
          </ac:spMkLst>
        </pc:spChg>
        <pc:grpChg chg="del">
          <ac:chgData name="Vinod Iyer" userId="d970ad26-ca43-4800-b4d1-a1edabf4e001" providerId="ADAL" clId="{5A026D2F-33F5-4548-99BC-432C4348662D}" dt="2021-12-06T03:23:03.336" v="740" actId="478"/>
          <ac:grpSpMkLst>
            <pc:docMk/>
            <pc:sldMk cId="4025330562" sldId="322"/>
            <ac:grpSpMk id="2" creationId="{1C2EDC10-B727-48F2-B54B-4292CE35AFF6}"/>
          </ac:grpSpMkLst>
        </pc:grpChg>
        <pc:grpChg chg="del">
          <ac:chgData name="Vinod Iyer" userId="d970ad26-ca43-4800-b4d1-a1edabf4e001" providerId="ADAL" clId="{5A026D2F-33F5-4548-99BC-432C4348662D}" dt="2021-12-06T03:22:59.592" v="739" actId="478"/>
          <ac:grpSpMkLst>
            <pc:docMk/>
            <pc:sldMk cId="4025330562" sldId="322"/>
            <ac:grpSpMk id="27" creationId="{280E41DB-7204-4A63-B435-02C37E3CA826}"/>
          </ac:grpSpMkLst>
        </pc:grpChg>
        <pc:grpChg chg="del">
          <ac:chgData name="Vinod Iyer" userId="d970ad26-ca43-4800-b4d1-a1edabf4e001" providerId="ADAL" clId="{5A026D2F-33F5-4548-99BC-432C4348662D}" dt="2021-12-06T03:22:59.592" v="739" actId="478"/>
          <ac:grpSpMkLst>
            <pc:docMk/>
            <pc:sldMk cId="4025330562" sldId="322"/>
            <ac:grpSpMk id="31" creationId="{EC33B1EC-AFE9-4934-A317-23A6E5A30647}"/>
          </ac:grpSpMkLst>
        </pc:grpChg>
        <pc:grpChg chg="del">
          <ac:chgData name="Vinod Iyer" userId="d970ad26-ca43-4800-b4d1-a1edabf4e001" providerId="ADAL" clId="{5A026D2F-33F5-4548-99BC-432C4348662D}" dt="2021-12-06T03:22:59.592" v="739" actId="478"/>
          <ac:grpSpMkLst>
            <pc:docMk/>
            <pc:sldMk cId="4025330562" sldId="322"/>
            <ac:grpSpMk id="35" creationId="{794E6F6C-1708-4890-B0E5-50B01E00A1CF}"/>
          </ac:grpSpMkLst>
        </pc:grpChg>
        <pc:grpChg chg="del">
          <ac:chgData name="Vinod Iyer" userId="d970ad26-ca43-4800-b4d1-a1edabf4e001" providerId="ADAL" clId="{5A026D2F-33F5-4548-99BC-432C4348662D}" dt="2021-12-06T03:22:59.592" v="739" actId="478"/>
          <ac:grpSpMkLst>
            <pc:docMk/>
            <pc:sldMk cId="4025330562" sldId="322"/>
            <ac:grpSpMk id="44" creationId="{96D6EBCC-0C0B-4379-BAC4-FCB44F102678}"/>
          </ac:grpSpMkLst>
        </pc:grpChg>
        <pc:picChg chg="add del mod">
          <ac:chgData name="Vinod Iyer" userId="d970ad26-ca43-4800-b4d1-a1edabf4e001" providerId="ADAL" clId="{5A026D2F-33F5-4548-99BC-432C4348662D}" dt="2021-12-06T03:29:11.523" v="913" actId="478"/>
          <ac:picMkLst>
            <pc:docMk/>
            <pc:sldMk cId="4025330562" sldId="322"/>
            <ac:picMk id="4" creationId="{2ECF114C-6B7A-4CF1-9248-9F6A384CE2CD}"/>
          </ac:picMkLst>
        </pc:picChg>
        <pc:picChg chg="add mod">
          <ac:chgData name="Vinod Iyer" userId="d970ad26-ca43-4800-b4d1-a1edabf4e001" providerId="ADAL" clId="{5A026D2F-33F5-4548-99BC-432C4348662D}" dt="2021-12-06T03:35:02.494" v="970" actId="1076"/>
          <ac:picMkLst>
            <pc:docMk/>
            <pc:sldMk cId="4025330562" sldId="322"/>
            <ac:picMk id="6" creationId="{F9E7991F-0CA6-42C6-A1A2-7D295599F0B5}"/>
          </ac:picMkLst>
        </pc:picChg>
        <pc:picChg chg="add mod">
          <ac:chgData name="Vinod Iyer" userId="d970ad26-ca43-4800-b4d1-a1edabf4e001" providerId="ADAL" clId="{5A026D2F-33F5-4548-99BC-432C4348662D}" dt="2021-12-06T04:24:14.998" v="2354" actId="1076"/>
          <ac:picMkLst>
            <pc:docMk/>
            <pc:sldMk cId="4025330562" sldId="322"/>
            <ac:picMk id="8" creationId="{D7469F87-0311-46E4-8BE8-F25E61AA912B}"/>
          </ac:picMkLst>
        </pc:picChg>
        <pc:picChg chg="add mod">
          <ac:chgData name="Vinod Iyer" userId="d970ad26-ca43-4800-b4d1-a1edabf4e001" providerId="ADAL" clId="{5A026D2F-33F5-4548-99BC-432C4348662D}" dt="2021-12-06T04:24:41.805" v="2359" actId="14100"/>
          <ac:picMkLst>
            <pc:docMk/>
            <pc:sldMk cId="4025330562" sldId="322"/>
            <ac:picMk id="11" creationId="{094F7AE7-0DBD-4216-9B1B-F86F6C4E21F7}"/>
          </ac:picMkLst>
        </pc:picChg>
        <pc:picChg chg="mod">
          <ac:chgData name="Vinod Iyer" userId="d970ad26-ca43-4800-b4d1-a1edabf4e001" providerId="ADAL" clId="{5A026D2F-33F5-4548-99BC-432C4348662D}" dt="2021-12-06T03:35:11.404" v="972" actId="1076"/>
          <ac:picMkLst>
            <pc:docMk/>
            <pc:sldMk cId="4025330562" sldId="322"/>
            <ac:picMk id="54" creationId="{108D846F-2013-4334-8260-0B40F80BEFFD}"/>
          </ac:picMkLst>
        </pc:picChg>
      </pc:sldChg>
      <pc:sldChg chg="ord">
        <pc:chgData name="Vinod Iyer" userId="d970ad26-ca43-4800-b4d1-a1edabf4e001" providerId="ADAL" clId="{5A026D2F-33F5-4548-99BC-432C4348662D}" dt="2021-12-06T04:35:59.674" v="2363"/>
        <pc:sldMkLst>
          <pc:docMk/>
          <pc:sldMk cId="1160645203" sldId="323"/>
        </pc:sldMkLst>
      </pc:sldChg>
      <pc:sldChg chg="new del">
        <pc:chgData name="Vinod Iyer" userId="d970ad26-ca43-4800-b4d1-a1edabf4e001" providerId="ADAL" clId="{5A026D2F-33F5-4548-99BC-432C4348662D}" dt="2021-12-06T03:36:51.660" v="984" actId="47"/>
        <pc:sldMkLst>
          <pc:docMk/>
          <pc:sldMk cId="2407517828" sldId="323"/>
        </pc:sldMkLst>
      </pc:sldChg>
      <pc:sldChg chg="addSp delSp modSp mod">
        <pc:chgData name="Vinod Iyer" userId="d970ad26-ca43-4800-b4d1-a1edabf4e001" providerId="ADAL" clId="{5A026D2F-33F5-4548-99BC-432C4348662D}" dt="2021-12-06T04:23:01.841" v="2349" actId="14100"/>
        <pc:sldMkLst>
          <pc:docMk/>
          <pc:sldMk cId="3107544265" sldId="326"/>
        </pc:sldMkLst>
        <pc:spChg chg="add mod">
          <ac:chgData name="Vinod Iyer" userId="d970ad26-ca43-4800-b4d1-a1edabf4e001" providerId="ADAL" clId="{5A026D2F-33F5-4548-99BC-432C4348662D}" dt="2021-12-06T04:21:07.932" v="2327" actId="1076"/>
          <ac:spMkLst>
            <pc:docMk/>
            <pc:sldMk cId="3107544265" sldId="326"/>
            <ac:spMk id="4" creationId="{EFACA384-411F-4285-ABE3-092E3C67C8D9}"/>
          </ac:spMkLst>
        </pc:spChg>
        <pc:spChg chg="del mod">
          <ac:chgData name="Vinod Iyer" userId="d970ad26-ca43-4800-b4d1-a1edabf4e001" providerId="ADAL" clId="{5A026D2F-33F5-4548-99BC-432C4348662D}" dt="2021-12-06T04:21:04.290" v="2326" actId="478"/>
          <ac:spMkLst>
            <pc:docMk/>
            <pc:sldMk cId="3107544265" sldId="326"/>
            <ac:spMk id="8" creationId="{992584A0-BF30-4CB3-9B57-6ED3E52A7475}"/>
          </ac:spMkLst>
        </pc:spChg>
        <pc:spChg chg="mod">
          <ac:chgData name="Vinod Iyer" userId="d970ad26-ca43-4800-b4d1-a1edabf4e001" providerId="ADAL" clId="{5A026D2F-33F5-4548-99BC-432C4348662D}" dt="2021-12-06T04:22:55.506" v="2348" actId="20577"/>
          <ac:spMkLst>
            <pc:docMk/>
            <pc:sldMk cId="3107544265" sldId="326"/>
            <ac:spMk id="9" creationId="{37C1596C-3A83-40B5-8EC2-141111727360}"/>
          </ac:spMkLst>
        </pc:spChg>
        <pc:spChg chg="add mod">
          <ac:chgData name="Vinod Iyer" userId="d970ad26-ca43-4800-b4d1-a1edabf4e001" providerId="ADAL" clId="{5A026D2F-33F5-4548-99BC-432C4348662D}" dt="2021-12-06T04:21:27.905" v="2334" actId="1076"/>
          <ac:spMkLst>
            <pc:docMk/>
            <pc:sldMk cId="3107544265" sldId="326"/>
            <ac:spMk id="11" creationId="{6496CB5D-07FE-437D-A96F-0E42CAB96A56}"/>
          </ac:spMkLst>
        </pc:spChg>
        <pc:spChg chg="add mod">
          <ac:chgData name="Vinod Iyer" userId="d970ad26-ca43-4800-b4d1-a1edabf4e001" providerId="ADAL" clId="{5A026D2F-33F5-4548-99BC-432C4348662D}" dt="2021-12-06T04:22:41.296" v="2344" actId="1076"/>
          <ac:spMkLst>
            <pc:docMk/>
            <pc:sldMk cId="3107544265" sldId="326"/>
            <ac:spMk id="12" creationId="{75092F29-45C8-4E72-B59B-B8BA4EC9170B}"/>
          </ac:spMkLst>
        </pc:spChg>
        <pc:spChg chg="add mod">
          <ac:chgData name="Vinod Iyer" userId="d970ad26-ca43-4800-b4d1-a1edabf4e001" providerId="ADAL" clId="{5A026D2F-33F5-4548-99BC-432C4348662D}" dt="2021-12-06T04:21:20.550" v="2331" actId="1076"/>
          <ac:spMkLst>
            <pc:docMk/>
            <pc:sldMk cId="3107544265" sldId="326"/>
            <ac:spMk id="13" creationId="{D651922C-FB5E-4BA5-A587-AFB1259B8DA5}"/>
          </ac:spMkLst>
        </pc:spChg>
        <pc:spChg chg="add mod">
          <ac:chgData name="Vinod Iyer" userId="d970ad26-ca43-4800-b4d1-a1edabf4e001" providerId="ADAL" clId="{5A026D2F-33F5-4548-99BC-432C4348662D}" dt="2021-12-06T04:22:39.309" v="2343" actId="1076"/>
          <ac:spMkLst>
            <pc:docMk/>
            <pc:sldMk cId="3107544265" sldId="326"/>
            <ac:spMk id="14" creationId="{2628B872-F34A-49D7-B822-A447602B2A9E}"/>
          </ac:spMkLst>
        </pc:spChg>
        <pc:spChg chg="add mod">
          <ac:chgData name="Vinod Iyer" userId="d970ad26-ca43-4800-b4d1-a1edabf4e001" providerId="ADAL" clId="{5A026D2F-33F5-4548-99BC-432C4348662D}" dt="2021-12-06T04:21:23.093" v="2332" actId="1076"/>
          <ac:spMkLst>
            <pc:docMk/>
            <pc:sldMk cId="3107544265" sldId="326"/>
            <ac:spMk id="15" creationId="{F6407D11-5BFF-48EB-9178-BD7DC3A4C756}"/>
          </ac:spMkLst>
        </pc:spChg>
        <pc:picChg chg="add mod">
          <ac:chgData name="Vinod Iyer" userId="d970ad26-ca43-4800-b4d1-a1edabf4e001" providerId="ADAL" clId="{5A026D2F-33F5-4548-99BC-432C4348662D}" dt="2021-12-06T04:23:01.841" v="2349" actId="14100"/>
          <ac:picMkLst>
            <pc:docMk/>
            <pc:sldMk cId="3107544265" sldId="326"/>
            <ac:picMk id="6" creationId="{61B4B003-7461-4FCF-84CD-629FC9A26EA1}"/>
          </ac:picMkLst>
        </pc:picChg>
      </pc:sldChg>
    </pc:docChg>
  </pc:docChgLst>
  <pc:docChgLst>
    <pc:chgData name="Singh, Sudipta" userId="S::singh912@purdue.edu::39693126-6da7-4d86-9c4a-61c53dc7106f" providerId="AD" clId="Web-{9A3CAB67-7A3E-405B-A20D-1659BF0455DE}"/>
    <pc:docChg chg="modSld">
      <pc:chgData name="Singh, Sudipta" userId="S::singh912@purdue.edu::39693126-6da7-4d86-9c4a-61c53dc7106f" providerId="AD" clId="Web-{9A3CAB67-7A3E-405B-A20D-1659BF0455DE}" dt="2021-12-06T03:59:47.250" v="3" actId="20577"/>
      <pc:docMkLst>
        <pc:docMk/>
      </pc:docMkLst>
      <pc:sldChg chg="modSp">
        <pc:chgData name="Singh, Sudipta" userId="S::singh912@purdue.edu::39693126-6da7-4d86-9c4a-61c53dc7106f" providerId="AD" clId="Web-{9A3CAB67-7A3E-405B-A20D-1659BF0455DE}" dt="2021-12-06T03:59:47.250" v="3" actId="20577"/>
        <pc:sldMkLst>
          <pc:docMk/>
          <pc:sldMk cId="506873785" sldId="307"/>
        </pc:sldMkLst>
        <pc:spChg chg="mod">
          <ac:chgData name="Singh, Sudipta" userId="S::singh912@purdue.edu::39693126-6da7-4d86-9c4a-61c53dc7106f" providerId="AD" clId="Web-{9A3CAB67-7A3E-405B-A20D-1659BF0455DE}" dt="2021-12-06T03:59:47.250" v="3" actId="20577"/>
          <ac:spMkLst>
            <pc:docMk/>
            <pc:sldMk cId="506873785" sldId="307"/>
            <ac:spMk id="11" creationId="{945DBF88-AAEA-4CA6-9D24-0A43C761D852}"/>
          </ac:spMkLst>
        </pc:spChg>
      </pc:sldChg>
      <pc:sldChg chg="modSp">
        <pc:chgData name="Singh, Sudipta" userId="S::singh912@purdue.edu::39693126-6da7-4d86-9c4a-61c53dc7106f" providerId="AD" clId="Web-{9A3CAB67-7A3E-405B-A20D-1659BF0455DE}" dt="2021-12-06T03:58:17.671" v="0" actId="1076"/>
        <pc:sldMkLst>
          <pc:docMk/>
          <pc:sldMk cId="2908303422" sldId="309"/>
        </pc:sldMkLst>
        <pc:spChg chg="mod">
          <ac:chgData name="Singh, Sudipta" userId="S::singh912@purdue.edu::39693126-6da7-4d86-9c4a-61c53dc7106f" providerId="AD" clId="Web-{9A3CAB67-7A3E-405B-A20D-1659BF0455DE}" dt="2021-12-06T03:58:17.671" v="0" actId="1076"/>
          <ac:spMkLst>
            <pc:docMk/>
            <pc:sldMk cId="2908303422" sldId="309"/>
            <ac:spMk id="14" creationId="{2FB42541-7B00-41FB-84DB-2B0D94BC56FF}"/>
          </ac:spMkLst>
        </pc:spChg>
      </pc:sldChg>
    </pc:docChg>
  </pc:docChgLst>
  <pc:docChgLst>
    <pc:chgData name="Singh, Sudipta" userId="S::singh912@purdue.edu::39693126-6da7-4d86-9c4a-61c53dc7106f" providerId="AD" clId="Web-{D584CF99-10DD-432D-B669-866E68EA6B74}"/>
    <pc:docChg chg="modSld">
      <pc:chgData name="Singh, Sudipta" userId="S::singh912@purdue.edu::39693126-6da7-4d86-9c4a-61c53dc7106f" providerId="AD" clId="Web-{D584CF99-10DD-432D-B669-866E68EA6B74}" dt="2021-12-06T04:31:54.172" v="0" actId="14100"/>
      <pc:docMkLst>
        <pc:docMk/>
      </pc:docMkLst>
      <pc:sldChg chg="modSp">
        <pc:chgData name="Singh, Sudipta" userId="S::singh912@purdue.edu::39693126-6da7-4d86-9c4a-61c53dc7106f" providerId="AD" clId="Web-{D584CF99-10DD-432D-B669-866E68EA6B74}" dt="2021-12-06T04:31:54.172" v="0" actId="14100"/>
        <pc:sldMkLst>
          <pc:docMk/>
          <pc:sldMk cId="4025330562" sldId="322"/>
        </pc:sldMkLst>
        <pc:picChg chg="mod">
          <ac:chgData name="Singh, Sudipta" userId="S::singh912@purdue.edu::39693126-6da7-4d86-9c4a-61c53dc7106f" providerId="AD" clId="Web-{D584CF99-10DD-432D-B669-866E68EA6B74}" dt="2021-12-06T04:31:54.172" v="0" actId="14100"/>
          <ac:picMkLst>
            <pc:docMk/>
            <pc:sldMk cId="4025330562" sldId="322"/>
            <ac:picMk id="11" creationId="{094F7AE7-0DBD-4216-9B1B-F86F6C4E21F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Order</a:t>
            </a:r>
            <a:r>
              <a:rPr lang="en-US" sz="1400" b="1" baseline="0"/>
              <a:t> Value (in Naira)</a:t>
            </a:r>
            <a:endParaRPr lang="en-US" sz="1400" b="1"/>
          </a:p>
        </c:rich>
      </c:tx>
      <c:layout>
        <c:manualLayout>
          <c:xMode val="edge"/>
          <c:yMode val="edge"/>
          <c:x val="0.43195312499999999"/>
          <c:y val="4.1745337121278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5199132003434"/>
          <c:y val="0.21922029423461994"/>
          <c:w val="0.80563688919748067"/>
          <c:h val="0.640894600818575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5.0268203600229246E-2"/>
                  <c:y val="4.4799791021382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D63-4E46-B576-AD821612BEB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7216A7C-E56A-4B39-8FBD-D708A7BEA4C4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D63-4E46-B576-AD821612BE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Jun</c:v>
                </c:pt>
                <c:pt idx="1">
                  <c:v>Jul</c:v>
                </c:pt>
                <c:pt idx="2">
                  <c:v>Aug</c:v>
                </c:pt>
                <c:pt idx="3">
                  <c:v>Sep</c:v>
                </c:pt>
                <c:pt idx="4">
                  <c:v>Oct</c:v>
                </c:pt>
                <c:pt idx="5">
                  <c:v>Nov</c:v>
                </c:pt>
                <c:pt idx="6">
                  <c:v>Dec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5459482</c:v>
                </c:pt>
                <c:pt idx="1">
                  <c:v>18530400</c:v>
                </c:pt>
                <c:pt idx="2">
                  <c:v>36907000</c:v>
                </c:pt>
                <c:pt idx="3">
                  <c:v>56798868</c:v>
                </c:pt>
                <c:pt idx="4">
                  <c:v>56214488</c:v>
                </c:pt>
                <c:pt idx="5">
                  <c:v>138478445</c:v>
                </c:pt>
                <c:pt idx="6">
                  <c:v>74556764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87-4929-AF1C-C1EC1CDD4D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904088"/>
        <c:axId val="387909336"/>
      </c:lineChart>
      <c:catAx>
        <c:axId val="387904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09336"/>
        <c:crosses val="autoZero"/>
        <c:auto val="1"/>
        <c:lblAlgn val="ctr"/>
        <c:lblOffset val="100"/>
        <c:noMultiLvlLbl val="0"/>
      </c:catAx>
      <c:valAx>
        <c:axId val="387909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04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Active Customers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125</c:v>
                </c:pt>
                <c:pt idx="1">
                  <c:v>408</c:v>
                </c:pt>
                <c:pt idx="2">
                  <c:v>1094</c:v>
                </c:pt>
                <c:pt idx="3">
                  <c:v>1477</c:v>
                </c:pt>
                <c:pt idx="4">
                  <c:v>1363</c:v>
                </c:pt>
                <c:pt idx="5">
                  <c:v>3442</c:v>
                </c:pt>
                <c:pt idx="6">
                  <c:v>1907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2C-45C4-AA8C-B7799AD37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3501264"/>
        <c:axId val="493501920"/>
      </c:lineChart>
      <c:catAx>
        <c:axId val="49350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501920"/>
        <c:crosses val="autoZero"/>
        <c:auto val="1"/>
        <c:lblAlgn val="ctr"/>
        <c:lblOffset val="100"/>
        <c:noMultiLvlLbl val="0"/>
      </c:catAx>
      <c:valAx>
        <c:axId val="4935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50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Brand-Wise</a:t>
            </a:r>
            <a:r>
              <a:rPr lang="en-US" sz="1200" b="1" baseline="0"/>
              <a:t>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301352227344639"/>
          <c:y val="0.15303281271413288"/>
          <c:w val="0.4810727156514763"/>
          <c:h val="0.80619674501327776"/>
        </c:manualLayout>
      </c:layout>
      <c:pieChart>
        <c:varyColors val="1"/>
        <c:ser>
          <c:idx val="0"/>
          <c:order val="0"/>
          <c:tx>
            <c:strRef>
              <c:f>'Brand Wise'!$B$32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94-4C0E-8949-8B532D21355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94-4C0E-8949-8B532D21355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94-4C0E-8949-8B532D21355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94-4C0E-8949-8B532D21355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94-4C0E-8949-8B532D21355C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94-4C0E-8949-8B532D21355C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94-4C0E-8949-8B532D21355C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94-4C0E-8949-8B532D21355C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94-4C0E-8949-8B532D2135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'Brand Wise'!$A$33:$A$41</c:f>
              <c:strCache>
                <c:ptCount val="9"/>
                <c:pt idx="0">
                  <c:v>INDOMIE</c:v>
                </c:pt>
                <c:pt idx="1">
                  <c:v>DANO</c:v>
                </c:pt>
                <c:pt idx="2">
                  <c:v>POWER OIL</c:v>
                </c:pt>
                <c:pt idx="3">
                  <c:v>CHIN CHIN</c:v>
                </c:pt>
                <c:pt idx="4">
                  <c:v>MINIMIE NOODLES</c:v>
                </c:pt>
                <c:pt idx="5">
                  <c:v>HYPO</c:v>
                </c:pt>
                <c:pt idx="6">
                  <c:v>POWER PASTA</c:v>
                </c:pt>
                <c:pt idx="7">
                  <c:v>KELLOGG'S</c:v>
                </c:pt>
                <c:pt idx="8">
                  <c:v>Others</c:v>
                </c:pt>
              </c:strCache>
            </c:strRef>
          </c:cat>
          <c:val>
            <c:numRef>
              <c:f>'Brand Wise'!$B$33:$B$41</c:f>
              <c:numCache>
                <c:formatCode>0.00%</c:formatCode>
                <c:ptCount val="9"/>
                <c:pt idx="0">
                  <c:v>0.37630000000000002</c:v>
                </c:pt>
                <c:pt idx="1">
                  <c:v>0.16189999999999999</c:v>
                </c:pt>
                <c:pt idx="2">
                  <c:v>0.1298</c:v>
                </c:pt>
                <c:pt idx="3">
                  <c:v>0.1139</c:v>
                </c:pt>
                <c:pt idx="4">
                  <c:v>7.3099999999999998E-2</c:v>
                </c:pt>
                <c:pt idx="5">
                  <c:v>4.02E-2</c:v>
                </c:pt>
                <c:pt idx="6">
                  <c:v>3.5999999999999997E-2</c:v>
                </c:pt>
                <c:pt idx="7">
                  <c:v>2.53E-2</c:v>
                </c:pt>
                <c:pt idx="8">
                  <c:v>4.3499999999999997E-2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394-4C0E-8949-8B532D213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117017756200176"/>
          <c:y val="0.25257886242896677"/>
          <c:w val="0.24501289670397419"/>
          <c:h val="0.58611092625731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56B88-10F4-458E-850A-BFFEBC5B20B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DFF06E-7CBE-49B2-953E-0F7AC9514ED0}">
      <dgm:prSet phldrT="[Text]" custT="1"/>
      <dgm:spPr/>
      <dgm:t>
        <a:bodyPr/>
        <a:lstStyle/>
        <a:p>
          <a:r>
            <a:rPr lang="en-US" sz="1800" b="1">
              <a:latin typeface="+mj-lt"/>
            </a:rPr>
            <a:t>Requirements</a:t>
          </a:r>
          <a:endParaRPr lang="en-NG" sz="1800" b="1">
            <a:latin typeface="+mj-lt"/>
          </a:endParaRPr>
        </a:p>
      </dgm:t>
    </dgm:pt>
    <dgm:pt modelId="{384B7D74-3790-48DC-A827-B0F32BAC1F19}" type="parTrans" cxnId="{D220424F-3F0F-4F22-80DF-91E148877425}">
      <dgm:prSet/>
      <dgm:spPr/>
      <dgm:t>
        <a:bodyPr/>
        <a:lstStyle/>
        <a:p>
          <a:endParaRPr lang="en-NG" sz="1800"/>
        </a:p>
      </dgm:t>
    </dgm:pt>
    <dgm:pt modelId="{7E508C1F-5F20-46D3-9E7F-E64B41B31868}" type="sibTrans" cxnId="{D220424F-3F0F-4F22-80DF-91E148877425}">
      <dgm:prSet custT="1"/>
      <dgm:spPr/>
      <dgm:t>
        <a:bodyPr/>
        <a:lstStyle/>
        <a:p>
          <a:endParaRPr lang="en-NG" sz="1800"/>
        </a:p>
      </dgm:t>
    </dgm:pt>
    <dgm:pt modelId="{49E9150F-4B83-42D4-857A-13E2BBC99A93}">
      <dgm:prSet phldrT="[Text]" custT="1"/>
      <dgm:spPr/>
      <dgm:t>
        <a:bodyPr/>
        <a:lstStyle/>
        <a:p>
          <a:r>
            <a:rPr lang="en-US" sz="1800" b="1">
              <a:latin typeface="+mj-lt"/>
            </a:rPr>
            <a:t>Database Design</a:t>
          </a:r>
          <a:endParaRPr lang="en-NG" sz="1800" b="1">
            <a:latin typeface="+mj-lt"/>
          </a:endParaRPr>
        </a:p>
      </dgm:t>
    </dgm:pt>
    <dgm:pt modelId="{60C1E114-2A7D-499C-AB16-5A32423C2BA2}" type="parTrans" cxnId="{DDAA2F0C-46AC-43D3-8FDC-E3FD7E44380E}">
      <dgm:prSet/>
      <dgm:spPr/>
      <dgm:t>
        <a:bodyPr/>
        <a:lstStyle/>
        <a:p>
          <a:endParaRPr lang="en-NG" sz="1800"/>
        </a:p>
      </dgm:t>
    </dgm:pt>
    <dgm:pt modelId="{E32A9EA4-D4D9-4BF9-9F81-E66B2F695B01}" type="sibTrans" cxnId="{DDAA2F0C-46AC-43D3-8FDC-E3FD7E44380E}">
      <dgm:prSet custT="1"/>
      <dgm:spPr/>
      <dgm:t>
        <a:bodyPr/>
        <a:lstStyle/>
        <a:p>
          <a:endParaRPr lang="en-NG" sz="1800"/>
        </a:p>
      </dgm:t>
    </dgm:pt>
    <dgm:pt modelId="{FBACF540-3E13-49FE-AF52-4C11D2EFE8D5}">
      <dgm:prSet phldrT="[Text]" custT="1"/>
      <dgm:spPr/>
      <dgm:t>
        <a:bodyPr/>
        <a:lstStyle/>
        <a:p>
          <a:r>
            <a:rPr lang="en-US" sz="1800" b="1">
              <a:latin typeface="+mj-lt"/>
            </a:rPr>
            <a:t>Get Data &amp; Normalize</a:t>
          </a:r>
          <a:endParaRPr lang="en-NG" sz="1800" b="1">
            <a:latin typeface="+mj-lt"/>
          </a:endParaRPr>
        </a:p>
      </dgm:t>
    </dgm:pt>
    <dgm:pt modelId="{C9AC1B28-79EF-46E3-9830-A24A4E34F5D7}" type="parTrans" cxnId="{32D920A1-2B2E-4A37-AFCB-3531CF8EEA3C}">
      <dgm:prSet/>
      <dgm:spPr/>
      <dgm:t>
        <a:bodyPr/>
        <a:lstStyle/>
        <a:p>
          <a:endParaRPr lang="en-NG" sz="1800"/>
        </a:p>
      </dgm:t>
    </dgm:pt>
    <dgm:pt modelId="{AB5C40ED-9F7F-4011-A7A9-604FC2B499DF}" type="sibTrans" cxnId="{32D920A1-2B2E-4A37-AFCB-3531CF8EEA3C}">
      <dgm:prSet custT="1"/>
      <dgm:spPr/>
      <dgm:t>
        <a:bodyPr/>
        <a:lstStyle/>
        <a:p>
          <a:endParaRPr lang="en-NG" sz="1800"/>
        </a:p>
      </dgm:t>
    </dgm:pt>
    <dgm:pt modelId="{92E8A86C-B3C2-4261-A22B-E298593DE2C5}">
      <dgm:prSet phldrT="[Text]" custT="1"/>
      <dgm:spPr/>
      <dgm:t>
        <a:bodyPr/>
        <a:lstStyle/>
        <a:p>
          <a:r>
            <a:rPr lang="en-US" sz="1800" b="1">
              <a:latin typeface="+mj-lt"/>
            </a:rPr>
            <a:t>Analysis &amp; Insights</a:t>
          </a:r>
          <a:endParaRPr lang="en-NG" sz="1800" b="1">
            <a:latin typeface="+mj-lt"/>
          </a:endParaRPr>
        </a:p>
      </dgm:t>
    </dgm:pt>
    <dgm:pt modelId="{E205D194-B305-4616-AE82-92A6518C5742}" type="parTrans" cxnId="{17CCDA8B-8D6D-484D-BA18-7715D68F9F96}">
      <dgm:prSet/>
      <dgm:spPr/>
      <dgm:t>
        <a:bodyPr/>
        <a:lstStyle/>
        <a:p>
          <a:endParaRPr lang="en-NG" sz="1800"/>
        </a:p>
      </dgm:t>
    </dgm:pt>
    <dgm:pt modelId="{ED8E9C99-DC51-4757-8CB4-B2CE94E15335}" type="sibTrans" cxnId="{17CCDA8B-8D6D-484D-BA18-7715D68F9F96}">
      <dgm:prSet custT="1"/>
      <dgm:spPr/>
      <dgm:t>
        <a:bodyPr/>
        <a:lstStyle/>
        <a:p>
          <a:endParaRPr lang="en-NG" sz="1800"/>
        </a:p>
      </dgm:t>
    </dgm:pt>
    <dgm:pt modelId="{1DEBEC3B-2A92-4263-BAAA-B7F1C426A994}">
      <dgm:prSet phldrT="[Text]" custT="1"/>
      <dgm:spPr/>
      <dgm:t>
        <a:bodyPr/>
        <a:lstStyle/>
        <a:p>
          <a:r>
            <a:rPr lang="en-US" sz="1800" b="1">
              <a:latin typeface="+mj-lt"/>
            </a:rPr>
            <a:t>Recommendations</a:t>
          </a:r>
          <a:endParaRPr lang="en-NG" sz="1800" b="1">
            <a:latin typeface="+mj-lt"/>
          </a:endParaRPr>
        </a:p>
      </dgm:t>
    </dgm:pt>
    <dgm:pt modelId="{613A2B19-1086-4DDF-A8BD-450FB6C0B0C3}" type="parTrans" cxnId="{01E32875-2B9F-45BB-8F4E-0C32B8A36C63}">
      <dgm:prSet/>
      <dgm:spPr/>
      <dgm:t>
        <a:bodyPr/>
        <a:lstStyle/>
        <a:p>
          <a:endParaRPr lang="en-NG" sz="1800"/>
        </a:p>
      </dgm:t>
    </dgm:pt>
    <dgm:pt modelId="{D25FF370-604D-4C3E-99FD-6BFEFF3C1D73}" type="sibTrans" cxnId="{01E32875-2B9F-45BB-8F4E-0C32B8A36C63}">
      <dgm:prSet/>
      <dgm:spPr/>
      <dgm:t>
        <a:bodyPr/>
        <a:lstStyle/>
        <a:p>
          <a:endParaRPr lang="en-NG" sz="1800"/>
        </a:p>
      </dgm:t>
    </dgm:pt>
    <dgm:pt modelId="{100C232C-83B0-4BCA-AECA-23F88F834186}" type="pres">
      <dgm:prSet presAssocID="{5AF56B88-10F4-458E-850A-BFFEBC5B20BB}" presName="Name0" presStyleCnt="0">
        <dgm:presLayoutVars>
          <dgm:dir/>
          <dgm:resizeHandles val="exact"/>
        </dgm:presLayoutVars>
      </dgm:prSet>
      <dgm:spPr/>
    </dgm:pt>
    <dgm:pt modelId="{037F018E-6731-4E5B-9440-A1EF086F9D41}" type="pres">
      <dgm:prSet presAssocID="{0DDFF06E-7CBE-49B2-953E-0F7AC9514ED0}" presName="node" presStyleLbl="node1" presStyleIdx="0" presStyleCnt="5" custScaleX="124749">
        <dgm:presLayoutVars>
          <dgm:bulletEnabled val="1"/>
        </dgm:presLayoutVars>
      </dgm:prSet>
      <dgm:spPr/>
    </dgm:pt>
    <dgm:pt modelId="{C25F669D-C64F-44A0-B1F2-CAB7D1F18272}" type="pres">
      <dgm:prSet presAssocID="{7E508C1F-5F20-46D3-9E7F-E64B41B31868}" presName="sibTrans" presStyleLbl="sibTrans2D1" presStyleIdx="0" presStyleCnt="4"/>
      <dgm:spPr/>
    </dgm:pt>
    <dgm:pt modelId="{278A9251-BBC5-48B3-8E81-60DCECC3BBFF}" type="pres">
      <dgm:prSet presAssocID="{7E508C1F-5F20-46D3-9E7F-E64B41B31868}" presName="connectorText" presStyleLbl="sibTrans2D1" presStyleIdx="0" presStyleCnt="4"/>
      <dgm:spPr/>
    </dgm:pt>
    <dgm:pt modelId="{B22A982F-03B6-4607-B1F8-26927CD2384C}" type="pres">
      <dgm:prSet presAssocID="{49E9150F-4B83-42D4-857A-13E2BBC99A93}" presName="node" presStyleLbl="node1" presStyleIdx="1" presStyleCnt="5">
        <dgm:presLayoutVars>
          <dgm:bulletEnabled val="1"/>
        </dgm:presLayoutVars>
      </dgm:prSet>
      <dgm:spPr/>
    </dgm:pt>
    <dgm:pt modelId="{8EC960C5-E7B4-40FC-BAD0-51F1DEEE442E}" type="pres">
      <dgm:prSet presAssocID="{E32A9EA4-D4D9-4BF9-9F81-E66B2F695B01}" presName="sibTrans" presStyleLbl="sibTrans2D1" presStyleIdx="1" presStyleCnt="4"/>
      <dgm:spPr/>
    </dgm:pt>
    <dgm:pt modelId="{A5133456-7F0A-4A6A-8D4E-EC9E750E4628}" type="pres">
      <dgm:prSet presAssocID="{E32A9EA4-D4D9-4BF9-9F81-E66B2F695B01}" presName="connectorText" presStyleLbl="sibTrans2D1" presStyleIdx="1" presStyleCnt="4"/>
      <dgm:spPr/>
    </dgm:pt>
    <dgm:pt modelId="{569CD074-8214-4910-9926-0B968033F9AF}" type="pres">
      <dgm:prSet presAssocID="{FBACF540-3E13-49FE-AF52-4C11D2EFE8D5}" presName="node" presStyleLbl="node1" presStyleIdx="2" presStyleCnt="5">
        <dgm:presLayoutVars>
          <dgm:bulletEnabled val="1"/>
        </dgm:presLayoutVars>
      </dgm:prSet>
      <dgm:spPr/>
    </dgm:pt>
    <dgm:pt modelId="{FEFDD52C-4792-414C-9DF7-AF0337AC8067}" type="pres">
      <dgm:prSet presAssocID="{AB5C40ED-9F7F-4011-A7A9-604FC2B499DF}" presName="sibTrans" presStyleLbl="sibTrans2D1" presStyleIdx="2" presStyleCnt="4"/>
      <dgm:spPr/>
    </dgm:pt>
    <dgm:pt modelId="{698A0F09-6B2D-4264-8A29-8DD251E5FE8F}" type="pres">
      <dgm:prSet presAssocID="{AB5C40ED-9F7F-4011-A7A9-604FC2B499DF}" presName="connectorText" presStyleLbl="sibTrans2D1" presStyleIdx="2" presStyleCnt="4"/>
      <dgm:spPr/>
    </dgm:pt>
    <dgm:pt modelId="{D6A86AFD-B76A-4CDA-915A-5AE23C09E2DB}" type="pres">
      <dgm:prSet presAssocID="{92E8A86C-B3C2-4261-A22B-E298593DE2C5}" presName="node" presStyleLbl="node1" presStyleIdx="3" presStyleCnt="5">
        <dgm:presLayoutVars>
          <dgm:bulletEnabled val="1"/>
        </dgm:presLayoutVars>
      </dgm:prSet>
      <dgm:spPr/>
    </dgm:pt>
    <dgm:pt modelId="{373A2A83-C7D7-4A3B-B85B-BD139124DC84}" type="pres">
      <dgm:prSet presAssocID="{ED8E9C99-DC51-4757-8CB4-B2CE94E15335}" presName="sibTrans" presStyleLbl="sibTrans2D1" presStyleIdx="3" presStyleCnt="4"/>
      <dgm:spPr/>
    </dgm:pt>
    <dgm:pt modelId="{62F169D7-E340-4383-ADD1-77DFE287475C}" type="pres">
      <dgm:prSet presAssocID="{ED8E9C99-DC51-4757-8CB4-B2CE94E15335}" presName="connectorText" presStyleLbl="sibTrans2D1" presStyleIdx="3" presStyleCnt="4"/>
      <dgm:spPr/>
    </dgm:pt>
    <dgm:pt modelId="{4E5553F6-DEFB-4D2A-AB5C-44A69DF57B0B}" type="pres">
      <dgm:prSet presAssocID="{1DEBEC3B-2A92-4263-BAAA-B7F1C426A994}" presName="node" presStyleLbl="node1" presStyleIdx="4" presStyleCnt="5" custScaleX="139945" custLinFactNeighborX="-5161" custLinFactNeighborY="-2691">
        <dgm:presLayoutVars>
          <dgm:bulletEnabled val="1"/>
        </dgm:presLayoutVars>
      </dgm:prSet>
      <dgm:spPr/>
    </dgm:pt>
  </dgm:ptLst>
  <dgm:cxnLst>
    <dgm:cxn modelId="{596EBC00-8766-498A-97C1-A7D9818F0534}" type="presOf" srcId="{49E9150F-4B83-42D4-857A-13E2BBC99A93}" destId="{B22A982F-03B6-4607-B1F8-26927CD2384C}" srcOrd="0" destOrd="0" presId="urn:microsoft.com/office/officeart/2005/8/layout/process1"/>
    <dgm:cxn modelId="{DDAA2F0C-46AC-43D3-8FDC-E3FD7E44380E}" srcId="{5AF56B88-10F4-458E-850A-BFFEBC5B20BB}" destId="{49E9150F-4B83-42D4-857A-13E2BBC99A93}" srcOrd="1" destOrd="0" parTransId="{60C1E114-2A7D-499C-AB16-5A32423C2BA2}" sibTransId="{E32A9EA4-D4D9-4BF9-9F81-E66B2F695B01}"/>
    <dgm:cxn modelId="{DBB3CD1D-CB64-45AF-8EBC-42637D84A59D}" type="presOf" srcId="{AB5C40ED-9F7F-4011-A7A9-604FC2B499DF}" destId="{698A0F09-6B2D-4264-8A29-8DD251E5FE8F}" srcOrd="1" destOrd="0" presId="urn:microsoft.com/office/officeart/2005/8/layout/process1"/>
    <dgm:cxn modelId="{5BED2925-6FE5-4BCD-A2FE-EA69BF3CFD22}" type="presOf" srcId="{E32A9EA4-D4D9-4BF9-9F81-E66B2F695B01}" destId="{8EC960C5-E7B4-40FC-BAD0-51F1DEEE442E}" srcOrd="0" destOrd="0" presId="urn:microsoft.com/office/officeart/2005/8/layout/process1"/>
    <dgm:cxn modelId="{288B1D60-8272-4AC0-B98F-BBC70400E94C}" type="presOf" srcId="{0DDFF06E-7CBE-49B2-953E-0F7AC9514ED0}" destId="{037F018E-6731-4E5B-9440-A1EF086F9D41}" srcOrd="0" destOrd="0" presId="urn:microsoft.com/office/officeart/2005/8/layout/process1"/>
    <dgm:cxn modelId="{A9AE2B41-CD05-47FC-B679-5945D60F03BD}" type="presOf" srcId="{AB5C40ED-9F7F-4011-A7A9-604FC2B499DF}" destId="{FEFDD52C-4792-414C-9DF7-AF0337AC8067}" srcOrd="0" destOrd="0" presId="urn:microsoft.com/office/officeart/2005/8/layout/process1"/>
    <dgm:cxn modelId="{D220424F-3F0F-4F22-80DF-91E148877425}" srcId="{5AF56B88-10F4-458E-850A-BFFEBC5B20BB}" destId="{0DDFF06E-7CBE-49B2-953E-0F7AC9514ED0}" srcOrd="0" destOrd="0" parTransId="{384B7D74-3790-48DC-A827-B0F32BAC1F19}" sibTransId="{7E508C1F-5F20-46D3-9E7F-E64B41B31868}"/>
    <dgm:cxn modelId="{C65BC774-4AA0-45BB-98CF-341FF19FDC0D}" type="presOf" srcId="{ED8E9C99-DC51-4757-8CB4-B2CE94E15335}" destId="{373A2A83-C7D7-4A3B-B85B-BD139124DC84}" srcOrd="0" destOrd="0" presId="urn:microsoft.com/office/officeart/2005/8/layout/process1"/>
    <dgm:cxn modelId="{01E32875-2B9F-45BB-8F4E-0C32B8A36C63}" srcId="{5AF56B88-10F4-458E-850A-BFFEBC5B20BB}" destId="{1DEBEC3B-2A92-4263-BAAA-B7F1C426A994}" srcOrd="4" destOrd="0" parTransId="{613A2B19-1086-4DDF-A8BD-450FB6C0B0C3}" sibTransId="{D25FF370-604D-4C3E-99FD-6BFEFF3C1D73}"/>
    <dgm:cxn modelId="{28F3FD84-8CA0-4E07-94F9-BD74145819F9}" type="presOf" srcId="{5AF56B88-10F4-458E-850A-BFFEBC5B20BB}" destId="{100C232C-83B0-4BCA-AECA-23F88F834186}" srcOrd="0" destOrd="0" presId="urn:microsoft.com/office/officeart/2005/8/layout/process1"/>
    <dgm:cxn modelId="{17CCDA8B-8D6D-484D-BA18-7715D68F9F96}" srcId="{5AF56B88-10F4-458E-850A-BFFEBC5B20BB}" destId="{92E8A86C-B3C2-4261-A22B-E298593DE2C5}" srcOrd="3" destOrd="0" parTransId="{E205D194-B305-4616-AE82-92A6518C5742}" sibTransId="{ED8E9C99-DC51-4757-8CB4-B2CE94E15335}"/>
    <dgm:cxn modelId="{D7A40796-694F-476F-AA32-3058DBEDEE7B}" type="presOf" srcId="{92E8A86C-B3C2-4261-A22B-E298593DE2C5}" destId="{D6A86AFD-B76A-4CDA-915A-5AE23C09E2DB}" srcOrd="0" destOrd="0" presId="urn:microsoft.com/office/officeart/2005/8/layout/process1"/>
    <dgm:cxn modelId="{32D920A1-2B2E-4A37-AFCB-3531CF8EEA3C}" srcId="{5AF56B88-10F4-458E-850A-BFFEBC5B20BB}" destId="{FBACF540-3E13-49FE-AF52-4C11D2EFE8D5}" srcOrd="2" destOrd="0" parTransId="{C9AC1B28-79EF-46E3-9830-A24A4E34F5D7}" sibTransId="{AB5C40ED-9F7F-4011-A7A9-604FC2B499DF}"/>
    <dgm:cxn modelId="{4EF5F8AE-9545-4109-8B67-22052C5BBB99}" type="presOf" srcId="{1DEBEC3B-2A92-4263-BAAA-B7F1C426A994}" destId="{4E5553F6-DEFB-4D2A-AB5C-44A69DF57B0B}" srcOrd="0" destOrd="0" presId="urn:microsoft.com/office/officeart/2005/8/layout/process1"/>
    <dgm:cxn modelId="{14364DB7-28EC-4C31-A21E-29024A217F58}" type="presOf" srcId="{7E508C1F-5F20-46D3-9E7F-E64B41B31868}" destId="{C25F669D-C64F-44A0-B1F2-CAB7D1F18272}" srcOrd="0" destOrd="0" presId="urn:microsoft.com/office/officeart/2005/8/layout/process1"/>
    <dgm:cxn modelId="{502F7CCA-9E6F-46F4-9D5C-B12C1598837D}" type="presOf" srcId="{E32A9EA4-D4D9-4BF9-9F81-E66B2F695B01}" destId="{A5133456-7F0A-4A6A-8D4E-EC9E750E4628}" srcOrd="1" destOrd="0" presId="urn:microsoft.com/office/officeart/2005/8/layout/process1"/>
    <dgm:cxn modelId="{374DDECB-5722-46CD-A912-DDF3FCFD2E7B}" type="presOf" srcId="{FBACF540-3E13-49FE-AF52-4C11D2EFE8D5}" destId="{569CD074-8214-4910-9926-0B968033F9AF}" srcOrd="0" destOrd="0" presId="urn:microsoft.com/office/officeart/2005/8/layout/process1"/>
    <dgm:cxn modelId="{CC0D04E3-8C40-48C5-91F9-633E8CFCF1AB}" type="presOf" srcId="{ED8E9C99-DC51-4757-8CB4-B2CE94E15335}" destId="{62F169D7-E340-4383-ADD1-77DFE287475C}" srcOrd="1" destOrd="0" presId="urn:microsoft.com/office/officeart/2005/8/layout/process1"/>
    <dgm:cxn modelId="{1B92B6FE-3A8F-48C1-A983-23206466074B}" type="presOf" srcId="{7E508C1F-5F20-46D3-9E7F-E64B41B31868}" destId="{278A9251-BBC5-48B3-8E81-60DCECC3BBFF}" srcOrd="1" destOrd="0" presId="urn:microsoft.com/office/officeart/2005/8/layout/process1"/>
    <dgm:cxn modelId="{E6B5B1EB-7082-4B4D-A357-0C1A872B022F}" type="presParOf" srcId="{100C232C-83B0-4BCA-AECA-23F88F834186}" destId="{037F018E-6731-4E5B-9440-A1EF086F9D41}" srcOrd="0" destOrd="0" presId="urn:microsoft.com/office/officeart/2005/8/layout/process1"/>
    <dgm:cxn modelId="{85D16AA4-3DC7-414C-91CC-49F91959365F}" type="presParOf" srcId="{100C232C-83B0-4BCA-AECA-23F88F834186}" destId="{C25F669D-C64F-44A0-B1F2-CAB7D1F18272}" srcOrd="1" destOrd="0" presId="urn:microsoft.com/office/officeart/2005/8/layout/process1"/>
    <dgm:cxn modelId="{368E038E-733B-4840-85BA-275E4472EE8A}" type="presParOf" srcId="{C25F669D-C64F-44A0-B1F2-CAB7D1F18272}" destId="{278A9251-BBC5-48B3-8E81-60DCECC3BBFF}" srcOrd="0" destOrd="0" presId="urn:microsoft.com/office/officeart/2005/8/layout/process1"/>
    <dgm:cxn modelId="{E73E59EB-63F9-4917-BD5D-C8EAA33839DF}" type="presParOf" srcId="{100C232C-83B0-4BCA-AECA-23F88F834186}" destId="{B22A982F-03B6-4607-B1F8-26927CD2384C}" srcOrd="2" destOrd="0" presId="urn:microsoft.com/office/officeart/2005/8/layout/process1"/>
    <dgm:cxn modelId="{773AB835-67D9-409F-B170-88C54B75BEAE}" type="presParOf" srcId="{100C232C-83B0-4BCA-AECA-23F88F834186}" destId="{8EC960C5-E7B4-40FC-BAD0-51F1DEEE442E}" srcOrd="3" destOrd="0" presId="urn:microsoft.com/office/officeart/2005/8/layout/process1"/>
    <dgm:cxn modelId="{6F1625EF-5C75-4E46-9735-93A095DD6119}" type="presParOf" srcId="{8EC960C5-E7B4-40FC-BAD0-51F1DEEE442E}" destId="{A5133456-7F0A-4A6A-8D4E-EC9E750E4628}" srcOrd="0" destOrd="0" presId="urn:microsoft.com/office/officeart/2005/8/layout/process1"/>
    <dgm:cxn modelId="{609332DD-F418-436B-9361-769295DF9166}" type="presParOf" srcId="{100C232C-83B0-4BCA-AECA-23F88F834186}" destId="{569CD074-8214-4910-9926-0B968033F9AF}" srcOrd="4" destOrd="0" presId="urn:microsoft.com/office/officeart/2005/8/layout/process1"/>
    <dgm:cxn modelId="{C1BB5F87-8826-4B7D-9D9A-E0BEA59A124B}" type="presParOf" srcId="{100C232C-83B0-4BCA-AECA-23F88F834186}" destId="{FEFDD52C-4792-414C-9DF7-AF0337AC8067}" srcOrd="5" destOrd="0" presId="urn:microsoft.com/office/officeart/2005/8/layout/process1"/>
    <dgm:cxn modelId="{C7F924B9-E2FB-4FC2-905B-D16F56ECF8EA}" type="presParOf" srcId="{FEFDD52C-4792-414C-9DF7-AF0337AC8067}" destId="{698A0F09-6B2D-4264-8A29-8DD251E5FE8F}" srcOrd="0" destOrd="0" presId="urn:microsoft.com/office/officeart/2005/8/layout/process1"/>
    <dgm:cxn modelId="{9B67448E-915C-4C32-B612-1743E0042546}" type="presParOf" srcId="{100C232C-83B0-4BCA-AECA-23F88F834186}" destId="{D6A86AFD-B76A-4CDA-915A-5AE23C09E2DB}" srcOrd="6" destOrd="0" presId="urn:microsoft.com/office/officeart/2005/8/layout/process1"/>
    <dgm:cxn modelId="{3C751A2D-E76B-4C34-A4E1-4AE5824B4CDA}" type="presParOf" srcId="{100C232C-83B0-4BCA-AECA-23F88F834186}" destId="{373A2A83-C7D7-4A3B-B85B-BD139124DC84}" srcOrd="7" destOrd="0" presId="urn:microsoft.com/office/officeart/2005/8/layout/process1"/>
    <dgm:cxn modelId="{69D73B94-84A2-4831-80E4-C772E53E7676}" type="presParOf" srcId="{373A2A83-C7D7-4A3B-B85B-BD139124DC84}" destId="{62F169D7-E340-4383-ADD1-77DFE287475C}" srcOrd="0" destOrd="0" presId="urn:microsoft.com/office/officeart/2005/8/layout/process1"/>
    <dgm:cxn modelId="{1EB058C3-D264-4141-8809-932AEA4C0A81}" type="presParOf" srcId="{100C232C-83B0-4BCA-AECA-23F88F834186}" destId="{4E5553F6-DEFB-4D2A-AB5C-44A69DF57B0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F018E-6731-4E5B-9440-A1EF086F9D41}">
      <dsp:nvSpPr>
        <dsp:cNvPr id="0" name=""/>
        <dsp:cNvSpPr/>
      </dsp:nvSpPr>
      <dsp:spPr>
        <a:xfrm>
          <a:off x="6975" y="1301924"/>
          <a:ext cx="1793516" cy="86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Requirements</a:t>
          </a:r>
          <a:endParaRPr lang="en-NG" sz="1800" b="1" kern="1200">
            <a:latin typeface="+mj-lt"/>
          </a:endParaRPr>
        </a:p>
      </dsp:txBody>
      <dsp:txXfrm>
        <a:off x="32240" y="1327189"/>
        <a:ext cx="1742986" cy="812089"/>
      </dsp:txXfrm>
    </dsp:sp>
    <dsp:sp modelId="{C25F669D-C64F-44A0-B1F2-CAB7D1F18272}">
      <dsp:nvSpPr>
        <dsp:cNvPr id="0" name=""/>
        <dsp:cNvSpPr/>
      </dsp:nvSpPr>
      <dsp:spPr>
        <a:xfrm>
          <a:off x="1944261" y="1554959"/>
          <a:ext cx="304792" cy="356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1800" kern="1200"/>
        </a:p>
      </dsp:txBody>
      <dsp:txXfrm>
        <a:off x="1944261" y="1626269"/>
        <a:ext cx="213354" cy="213929"/>
      </dsp:txXfrm>
    </dsp:sp>
    <dsp:sp modelId="{B22A982F-03B6-4607-B1F8-26927CD2384C}">
      <dsp:nvSpPr>
        <dsp:cNvPr id="0" name=""/>
        <dsp:cNvSpPr/>
      </dsp:nvSpPr>
      <dsp:spPr>
        <a:xfrm>
          <a:off x="2375571" y="1301924"/>
          <a:ext cx="1437699" cy="86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Database Design</a:t>
          </a:r>
          <a:endParaRPr lang="en-NG" sz="1800" b="1" kern="1200">
            <a:latin typeface="+mj-lt"/>
          </a:endParaRPr>
        </a:p>
      </dsp:txBody>
      <dsp:txXfrm>
        <a:off x="2400836" y="1327189"/>
        <a:ext cx="1387169" cy="812089"/>
      </dsp:txXfrm>
    </dsp:sp>
    <dsp:sp modelId="{8EC960C5-E7B4-40FC-BAD0-51F1DEEE442E}">
      <dsp:nvSpPr>
        <dsp:cNvPr id="0" name=""/>
        <dsp:cNvSpPr/>
      </dsp:nvSpPr>
      <dsp:spPr>
        <a:xfrm>
          <a:off x="3957041" y="1554959"/>
          <a:ext cx="304792" cy="356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1800" kern="1200"/>
        </a:p>
      </dsp:txBody>
      <dsp:txXfrm>
        <a:off x="3957041" y="1626269"/>
        <a:ext cx="213354" cy="213929"/>
      </dsp:txXfrm>
    </dsp:sp>
    <dsp:sp modelId="{569CD074-8214-4910-9926-0B968033F9AF}">
      <dsp:nvSpPr>
        <dsp:cNvPr id="0" name=""/>
        <dsp:cNvSpPr/>
      </dsp:nvSpPr>
      <dsp:spPr>
        <a:xfrm>
          <a:off x="4388351" y="1301924"/>
          <a:ext cx="1437699" cy="86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Get Data &amp; Normalize</a:t>
          </a:r>
          <a:endParaRPr lang="en-NG" sz="1800" b="1" kern="1200">
            <a:latin typeface="+mj-lt"/>
          </a:endParaRPr>
        </a:p>
      </dsp:txBody>
      <dsp:txXfrm>
        <a:off x="4413616" y="1327189"/>
        <a:ext cx="1387169" cy="812089"/>
      </dsp:txXfrm>
    </dsp:sp>
    <dsp:sp modelId="{FEFDD52C-4792-414C-9DF7-AF0337AC8067}">
      <dsp:nvSpPr>
        <dsp:cNvPr id="0" name=""/>
        <dsp:cNvSpPr/>
      </dsp:nvSpPr>
      <dsp:spPr>
        <a:xfrm>
          <a:off x="5969821" y="1554959"/>
          <a:ext cx="304792" cy="356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1800" kern="1200"/>
        </a:p>
      </dsp:txBody>
      <dsp:txXfrm>
        <a:off x="5969821" y="1626269"/>
        <a:ext cx="213354" cy="213929"/>
      </dsp:txXfrm>
    </dsp:sp>
    <dsp:sp modelId="{D6A86AFD-B76A-4CDA-915A-5AE23C09E2DB}">
      <dsp:nvSpPr>
        <dsp:cNvPr id="0" name=""/>
        <dsp:cNvSpPr/>
      </dsp:nvSpPr>
      <dsp:spPr>
        <a:xfrm>
          <a:off x="6401131" y="1301924"/>
          <a:ext cx="1437699" cy="86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Analysis &amp; Insights</a:t>
          </a:r>
          <a:endParaRPr lang="en-NG" sz="1800" b="1" kern="1200">
            <a:latin typeface="+mj-lt"/>
          </a:endParaRPr>
        </a:p>
      </dsp:txBody>
      <dsp:txXfrm>
        <a:off x="6426396" y="1327189"/>
        <a:ext cx="1387169" cy="812089"/>
      </dsp:txXfrm>
    </dsp:sp>
    <dsp:sp modelId="{373A2A83-C7D7-4A3B-B85B-BD139124DC84}">
      <dsp:nvSpPr>
        <dsp:cNvPr id="0" name=""/>
        <dsp:cNvSpPr/>
      </dsp:nvSpPr>
      <dsp:spPr>
        <a:xfrm rot="21564850">
          <a:off x="7975173" y="1544737"/>
          <a:ext cx="289077" cy="356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G" sz="1800" kern="1200"/>
        </a:p>
      </dsp:txBody>
      <dsp:txXfrm>
        <a:off x="7975175" y="1616490"/>
        <a:ext cx="202354" cy="213929"/>
      </dsp:txXfrm>
    </dsp:sp>
    <dsp:sp modelId="{4E5553F6-DEFB-4D2A-AB5C-44A69DF57B0B}">
      <dsp:nvSpPr>
        <dsp:cNvPr id="0" name=""/>
        <dsp:cNvSpPr/>
      </dsp:nvSpPr>
      <dsp:spPr>
        <a:xfrm>
          <a:off x="8384231" y="1278711"/>
          <a:ext cx="2011989" cy="86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+mj-lt"/>
            </a:rPr>
            <a:t>Recommendations</a:t>
          </a:r>
          <a:endParaRPr lang="en-NG" sz="1800" b="1" kern="1200">
            <a:latin typeface="+mj-lt"/>
          </a:endParaRPr>
        </a:p>
      </dsp:txBody>
      <dsp:txXfrm>
        <a:off x="8409496" y="1303976"/>
        <a:ext cx="1961459" cy="81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9B7E3-2DD6-45FD-A78D-89C0D8F84007}" type="datetimeFigureOut">
              <a:rPr lang="en-NG" smtClean="0"/>
              <a:t>12/05/2021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4FA15-3781-4B62-A26D-D27AD787BD7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04351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60D63-9350-4E9E-AA86-72F70A654D2D}" type="slidenum">
              <a:rPr lang="en-NG" smtClean="0"/>
              <a:t>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1034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60D63-9350-4E9E-AA86-72F70A654D2D}" type="slidenum">
              <a:rPr lang="en-NG" smtClean="0"/>
              <a:t>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1642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7236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2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54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13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28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8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8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6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4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15997-6C71-43F1-B2F6-D95AEBD8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1973-BF02-44A3-ADB2-435076108420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4C727-4FE8-4471-A5AD-07D2FF71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3AC5-E673-4C97-82C7-7C9079CD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666B-0E8C-46C0-9C50-CF83D039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64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3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6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83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</a:p>
        </p:txBody>
      </p:sp>
    </p:spTree>
    <p:extLst>
      <p:ext uri="{BB962C8B-B14F-4D97-AF65-F5344CB8AC3E}">
        <p14:creationId xmlns:p14="http://schemas.microsoft.com/office/powerpoint/2010/main" val="376500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3.wdp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6C6A93-B419-4DA1-A986-E5CE4A11EE1A}"/>
              </a:ext>
            </a:extLst>
          </p:cNvPr>
          <p:cNvSpPr/>
          <p:nvPr/>
        </p:nvSpPr>
        <p:spPr>
          <a:xfrm>
            <a:off x="0" y="0"/>
            <a:ext cx="6125498" cy="6858000"/>
          </a:xfrm>
          <a:custGeom>
            <a:avLst/>
            <a:gdLst>
              <a:gd name="connsiteX0" fmla="*/ 0 w 6125498"/>
              <a:gd name="connsiteY0" fmla="*/ 0 h 6858000"/>
              <a:gd name="connsiteX1" fmla="*/ 5014255 w 6125498"/>
              <a:gd name="connsiteY1" fmla="*/ 0 h 6858000"/>
              <a:gd name="connsiteX2" fmla="*/ 5080471 w 6125498"/>
              <a:gd name="connsiteY2" fmla="*/ 89410 h 6858000"/>
              <a:gd name="connsiteX3" fmla="*/ 6125498 w 6125498"/>
              <a:gd name="connsiteY3" fmla="*/ 3429000 h 6858000"/>
              <a:gd name="connsiteX4" fmla="*/ 5080471 w 6125498"/>
              <a:gd name="connsiteY4" fmla="*/ 6768590 h 6858000"/>
              <a:gd name="connsiteX5" fmla="*/ 5014255 w 6125498"/>
              <a:gd name="connsiteY5" fmla="*/ 6858000 h 6858000"/>
              <a:gd name="connsiteX6" fmla="*/ 0 w 612549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5498" h="6858000">
                <a:moveTo>
                  <a:pt x="0" y="0"/>
                </a:moveTo>
                <a:lnTo>
                  <a:pt x="5014255" y="0"/>
                </a:lnTo>
                <a:lnTo>
                  <a:pt x="5080471" y="89410"/>
                </a:lnTo>
                <a:cubicBezTo>
                  <a:pt x="5736815" y="1020667"/>
                  <a:pt x="6125498" y="2176670"/>
                  <a:pt x="6125498" y="3429000"/>
                </a:cubicBezTo>
                <a:cubicBezTo>
                  <a:pt x="6125498" y="4681331"/>
                  <a:pt x="5736815" y="5837333"/>
                  <a:pt x="5080471" y="6768590"/>
                </a:cubicBezTo>
                <a:lnTo>
                  <a:pt x="50142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A50FF-8653-4DE9-8A3E-781D960E71EF}"/>
              </a:ext>
            </a:extLst>
          </p:cNvPr>
          <p:cNvSpPr txBox="1"/>
          <p:nvPr/>
        </p:nvSpPr>
        <p:spPr>
          <a:xfrm>
            <a:off x="6974909" y="2448179"/>
            <a:ext cx="4500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Omnibiz</a:t>
            </a:r>
            <a:endParaRPr kumimoji="0" lang="en-ID" sz="8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0" name="Picture Placeholder 9" descr="A picture containing text, booth, store, marketplace&#10;&#10;Description automatically generated">
            <a:extLst>
              <a:ext uri="{FF2B5EF4-FFF2-40B4-BE49-F238E27FC236}">
                <a16:creationId xmlns:a16="http://schemas.microsoft.com/office/drawing/2014/main" id="{EC506F44-C76F-3E45-9ECA-E4FB3B34FA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8" r="25568"/>
          <a:stretch>
            <a:fillRect/>
          </a:stretch>
        </p:blipFill>
        <p:spPr>
          <a:xfrm>
            <a:off x="0" y="16030"/>
            <a:ext cx="5841774" cy="6858000"/>
          </a:xfr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2A04DC3E-8398-46C6-883A-B94EAF7DD41C}"/>
              </a:ext>
            </a:extLst>
          </p:cNvPr>
          <p:cNvSpPr/>
          <p:nvPr/>
        </p:nvSpPr>
        <p:spPr>
          <a:xfrm rot="5400000">
            <a:off x="4432176" y="2316978"/>
            <a:ext cx="2579892" cy="222404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850900" dist="558800" dir="5400000" sx="85000" sy="8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3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7A147A40-1D5B-4AFF-BC01-D6B9B065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47" y="2674458"/>
            <a:ext cx="1581150" cy="1609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B2EBD1-3C77-4A20-9F28-6AD17CAC79D1}"/>
              </a:ext>
            </a:extLst>
          </p:cNvPr>
          <p:cNvSpPr txBox="1"/>
          <p:nvPr/>
        </p:nvSpPr>
        <p:spPr>
          <a:xfrm>
            <a:off x="7058507" y="3634003"/>
            <a:ext cx="49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Redefining Retail in developing markets</a:t>
            </a:r>
            <a:endParaRPr kumimoji="0" lang="id-ID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7713D-8317-4857-ACCC-09FF348D69A0}"/>
              </a:ext>
            </a:extLst>
          </p:cNvPr>
          <p:cNvSpPr txBox="1"/>
          <p:nvPr/>
        </p:nvSpPr>
        <p:spPr>
          <a:xfrm>
            <a:off x="6762174" y="4991430"/>
            <a:ext cx="419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Team - Data to Wisdom</a:t>
            </a:r>
            <a:endParaRPr kumimoji="0" lang="id-ID" sz="2400" b="0" i="0" u="none" strike="noStrike" kern="1200" cap="none" spc="30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BBAAF-4342-4742-BDE7-870FB2DB067A}"/>
              </a:ext>
            </a:extLst>
          </p:cNvPr>
          <p:cNvSpPr txBox="1"/>
          <p:nvPr/>
        </p:nvSpPr>
        <p:spPr>
          <a:xfrm>
            <a:off x="5284442" y="16030"/>
            <a:ext cx="612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Management of Organizational Data Project</a:t>
            </a:r>
            <a:endParaRPr kumimoji="0" lang="id-ID" sz="1600" b="0" i="0" u="none" strike="noStrike" kern="1200" cap="none" spc="30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8A047-B998-46C6-99D8-190BA5FD7137}"/>
              </a:ext>
            </a:extLst>
          </p:cNvPr>
          <p:cNvSpPr txBox="1"/>
          <p:nvPr/>
        </p:nvSpPr>
        <p:spPr>
          <a:xfrm>
            <a:off x="6974909" y="4621747"/>
            <a:ext cx="4901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Session3 | Group-3</a:t>
            </a:r>
            <a:endParaRPr kumimoji="0" lang="id-ID" sz="12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2E5D16-F20F-4AD1-8D85-5194735AE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425" y="6372611"/>
            <a:ext cx="398595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G" sz="1100" b="0" i="0" u="none" strike="noStrike" cap="none" normalizeH="0" baseline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Arpan Datta</a:t>
            </a:r>
            <a:r>
              <a:rPr lang="en-US" altLang="en-NG" sz="1100">
                <a:latin typeface="+mj-lt"/>
              </a:rPr>
              <a:t>  | </a:t>
            </a:r>
            <a:r>
              <a:rPr kumimoji="0" lang="en-US" altLang="en-NG" sz="1100" b="0" i="0" u="none" strike="noStrike" cap="none" normalizeH="0" baseline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Vinod Iyer | </a:t>
            </a:r>
            <a:r>
              <a:rPr kumimoji="0" lang="en-US" altLang="en-NG" sz="1100" b="0" i="0" u="none" strike="noStrike" cap="none" normalizeH="0" baseline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Mrinmayee</a:t>
            </a:r>
            <a:r>
              <a:rPr kumimoji="0" lang="en-US" altLang="en-NG" sz="1100" b="0" i="0" u="none" strike="noStrike" cap="none" normalizeH="0" baseline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Joshi</a:t>
            </a:r>
            <a:endParaRPr kumimoji="0" lang="en-US" altLang="en-NG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CE648-1210-4DB3-A3DA-1A07964E05F8}"/>
              </a:ext>
            </a:extLst>
          </p:cNvPr>
          <p:cNvSpPr txBox="1"/>
          <p:nvPr/>
        </p:nvSpPr>
        <p:spPr>
          <a:xfrm>
            <a:off x="5650425" y="6560097"/>
            <a:ext cx="3511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NG" sz="1100">
                <a:solidFill>
                  <a:srgbClr val="3A3A3A"/>
                </a:solidFill>
                <a:latin typeface="+mj-lt"/>
                <a:cs typeface="Times New Roman" panose="02020603050405020304" pitchFamily="18" charset="0"/>
              </a:rPr>
              <a:t>Rajas </a:t>
            </a:r>
            <a:r>
              <a:rPr lang="en-US" altLang="en-NG" sz="1100" err="1">
                <a:solidFill>
                  <a:srgbClr val="3A3A3A"/>
                </a:solidFill>
                <a:latin typeface="+mj-lt"/>
                <a:cs typeface="Times New Roman" panose="02020603050405020304" pitchFamily="18" charset="0"/>
              </a:rPr>
              <a:t>Kapure</a:t>
            </a:r>
            <a:r>
              <a:rPr lang="en-US" altLang="en-NG" sz="1100">
                <a:solidFill>
                  <a:srgbClr val="3A3A3A"/>
                </a:solidFill>
                <a:latin typeface="+mj-lt"/>
                <a:cs typeface="Times New Roman" panose="02020603050405020304" pitchFamily="18" charset="0"/>
              </a:rPr>
              <a:t> | Vaibhav Mathur | </a:t>
            </a:r>
            <a:r>
              <a:rPr lang="en-US" altLang="en-NG" sz="1100" err="1">
                <a:solidFill>
                  <a:srgbClr val="3A3A3A"/>
                </a:solidFill>
                <a:latin typeface="+mj-lt"/>
                <a:cs typeface="Times New Roman" panose="02020603050405020304" pitchFamily="18" charset="0"/>
              </a:rPr>
              <a:t>Sudipta</a:t>
            </a:r>
            <a:r>
              <a:rPr lang="en-US" altLang="en-NG" sz="1100">
                <a:solidFill>
                  <a:srgbClr val="3A3A3A"/>
                </a:solidFill>
                <a:latin typeface="+mj-lt"/>
                <a:cs typeface="Times New Roman" panose="02020603050405020304" pitchFamily="18" charset="0"/>
              </a:rPr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93112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2709D77-AE87-4853-9CFD-13BBD62300AC}"/>
              </a:ext>
            </a:extLst>
          </p:cNvPr>
          <p:cNvSpPr/>
          <p:nvPr/>
        </p:nvSpPr>
        <p:spPr>
          <a:xfrm>
            <a:off x="762579" y="5148741"/>
            <a:ext cx="8245954" cy="612648"/>
          </a:xfrm>
          <a:prstGeom prst="wedgeRectCallout">
            <a:avLst>
              <a:gd name="adj1" fmla="val -33614"/>
              <a:gd name="adj2" fmla="val 10320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B356C61-DE8B-40E2-8109-7EEED6605BB4}"/>
              </a:ext>
            </a:extLst>
          </p:cNvPr>
          <p:cNvSpPr/>
          <p:nvPr/>
        </p:nvSpPr>
        <p:spPr>
          <a:xfrm>
            <a:off x="3336447" y="3959839"/>
            <a:ext cx="8094133" cy="612648"/>
          </a:xfrm>
          <a:prstGeom prst="wedgeRectCallout">
            <a:avLst>
              <a:gd name="adj1" fmla="val -10906"/>
              <a:gd name="adj2" fmla="val 9265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67017FC-CD4E-4A1D-B757-0A3BD226BAD8}"/>
              </a:ext>
            </a:extLst>
          </p:cNvPr>
          <p:cNvSpPr/>
          <p:nvPr/>
        </p:nvSpPr>
        <p:spPr>
          <a:xfrm>
            <a:off x="1016580" y="2898161"/>
            <a:ext cx="8094133" cy="612648"/>
          </a:xfrm>
          <a:prstGeom prst="wedgeRectCallout">
            <a:avLst>
              <a:gd name="adj1" fmla="val -30190"/>
              <a:gd name="adj2" fmla="val 9717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2A141-93B2-4A4D-9394-14CDE1AA63C4}"/>
              </a:ext>
            </a:extLst>
          </p:cNvPr>
          <p:cNvSpPr txBox="1"/>
          <p:nvPr/>
        </p:nvSpPr>
        <p:spPr>
          <a:xfrm>
            <a:off x="127001" y="204354"/>
            <a:ext cx="11794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-Problem Statement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&amp; Client Requirements-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0185-9A06-4E02-BFA2-60453AAF2792}"/>
              </a:ext>
            </a:extLst>
          </p:cNvPr>
          <p:cNvSpPr txBox="1"/>
          <p:nvPr/>
        </p:nvSpPr>
        <p:spPr>
          <a:xfrm>
            <a:off x="1016580" y="2898161"/>
            <a:ext cx="824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“Can you guys help us analyze our customer performance on a month-over-month basis? We do track this, but people work on excel sheets for days to deliver this”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5737-8DBB-41C9-8831-E1666023001C}"/>
              </a:ext>
            </a:extLst>
          </p:cNvPr>
          <p:cNvSpPr txBox="1"/>
          <p:nvPr/>
        </p:nvSpPr>
        <p:spPr>
          <a:xfrm>
            <a:off x="3336447" y="3959839"/>
            <a:ext cx="824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“We want start our marketing channel by providing brands with product insights &amp; charging them for these reports, can you help us know if that is possible with our database”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6704-0783-4FA3-9E9F-4E3D1C10AB6F}"/>
              </a:ext>
            </a:extLst>
          </p:cNvPr>
          <p:cNvSpPr txBox="1"/>
          <p:nvPr/>
        </p:nvSpPr>
        <p:spPr>
          <a:xfrm>
            <a:off x="762579" y="5285788"/>
            <a:ext cx="8245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“We have a huge team of agents working on field, can you help us in monitoring their parameter?”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AC321-1ED8-41E2-8FF1-E7E249CD0CD0}"/>
              </a:ext>
            </a:extLst>
          </p:cNvPr>
          <p:cNvSpPr txBox="1"/>
          <p:nvPr/>
        </p:nvSpPr>
        <p:spPr>
          <a:xfrm>
            <a:off x="609601" y="2411977"/>
            <a:ext cx="227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Client:</a:t>
            </a:r>
            <a:endParaRPr kumimoji="0" lang="en-ID" sz="2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1642F9-AA24-422B-902A-7471F86EDD2C}"/>
              </a:ext>
            </a:extLst>
          </p:cNvPr>
          <p:cNvSpPr/>
          <p:nvPr/>
        </p:nvSpPr>
        <p:spPr>
          <a:xfrm>
            <a:off x="0" y="1"/>
            <a:ext cx="12192000" cy="5586689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236D8-A498-4456-848C-2BC6A98FF9C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b="17345"/>
          <a:stretch>
            <a:fillRect/>
          </a:stretch>
        </p:blipFill>
        <p:spPr/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A8DB1F-AAAC-4384-B474-A86BB338320F}"/>
              </a:ext>
            </a:extLst>
          </p:cNvPr>
          <p:cNvSpPr/>
          <p:nvPr/>
        </p:nvSpPr>
        <p:spPr>
          <a:xfrm>
            <a:off x="0" y="1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0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0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E0F94-BCAF-4088-A822-17809FCECBC7}"/>
              </a:ext>
            </a:extLst>
          </p:cNvPr>
          <p:cNvSpPr txBox="1"/>
          <p:nvPr/>
        </p:nvSpPr>
        <p:spPr>
          <a:xfrm>
            <a:off x="2247899" y="1157515"/>
            <a:ext cx="7934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Information </a:t>
            </a: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Problems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1F66C5-3884-44B9-B20F-9D8A9FA2D755}"/>
              </a:ext>
            </a:extLst>
          </p:cNvPr>
          <p:cNvSpPr/>
          <p:nvPr/>
        </p:nvSpPr>
        <p:spPr>
          <a:xfrm>
            <a:off x="13631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801F5E-9F34-4208-BC86-86C760F207D9}"/>
              </a:ext>
            </a:extLst>
          </p:cNvPr>
          <p:cNvSpPr/>
          <p:nvPr/>
        </p:nvSpPr>
        <p:spPr>
          <a:xfrm>
            <a:off x="462072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F4B5A2-BA23-4F43-895C-DFFAAE1F8444}"/>
              </a:ext>
            </a:extLst>
          </p:cNvPr>
          <p:cNvSpPr/>
          <p:nvPr/>
        </p:nvSpPr>
        <p:spPr>
          <a:xfrm>
            <a:off x="78782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EB3DEF-3631-42C5-91CE-308A801C367E}"/>
              </a:ext>
            </a:extLst>
          </p:cNvPr>
          <p:cNvSpPr/>
          <p:nvPr/>
        </p:nvSpPr>
        <p:spPr>
          <a:xfrm>
            <a:off x="21597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AC84F6-C35D-44E2-9EA0-87B9DDF3D10B}"/>
              </a:ext>
            </a:extLst>
          </p:cNvPr>
          <p:cNvSpPr/>
          <p:nvPr/>
        </p:nvSpPr>
        <p:spPr>
          <a:xfrm>
            <a:off x="5387336" y="2774433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250ED8C-5ADB-4CFB-B95E-E9A7CD4234C5}"/>
              </a:ext>
            </a:extLst>
          </p:cNvPr>
          <p:cNvSpPr/>
          <p:nvPr/>
        </p:nvSpPr>
        <p:spPr>
          <a:xfrm>
            <a:off x="86748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29426-B1C1-4A95-A9EE-5A61A9DD7D85}"/>
              </a:ext>
            </a:extLst>
          </p:cNvPr>
          <p:cNvSpPr txBox="1"/>
          <p:nvPr/>
        </p:nvSpPr>
        <p:spPr>
          <a:xfrm>
            <a:off x="1562714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Retailers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E879CC-8AAC-4B75-8665-2E48ADFAE85B}"/>
              </a:ext>
            </a:extLst>
          </p:cNvPr>
          <p:cNvSpPr txBox="1"/>
          <p:nvPr/>
        </p:nvSpPr>
        <p:spPr>
          <a:xfrm>
            <a:off x="1565885" y="4915064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CF254-D956-489B-82A3-0B9C0793D17A}"/>
              </a:ext>
            </a:extLst>
          </p:cNvPr>
          <p:cNvSpPr txBox="1"/>
          <p:nvPr/>
        </p:nvSpPr>
        <p:spPr>
          <a:xfrm>
            <a:off x="4421187" y="4327270"/>
            <a:ext cx="3200400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FD3CE-243E-4817-99DC-EF39FCF1B75C}"/>
              </a:ext>
            </a:extLst>
          </p:cNvPr>
          <p:cNvSpPr txBox="1"/>
          <p:nvPr/>
        </p:nvSpPr>
        <p:spPr>
          <a:xfrm>
            <a:off x="4778252" y="4883467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Activity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02509-D61F-4FD2-8F64-08C815D8169E}"/>
              </a:ext>
            </a:extLst>
          </p:cNvPr>
          <p:cNvSpPr txBox="1"/>
          <p:nvPr/>
        </p:nvSpPr>
        <p:spPr>
          <a:xfrm>
            <a:off x="8077815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Products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22E7D-C915-4E76-BD1C-A273973D05EE}"/>
              </a:ext>
            </a:extLst>
          </p:cNvPr>
          <p:cNvSpPr txBox="1"/>
          <p:nvPr/>
        </p:nvSpPr>
        <p:spPr>
          <a:xfrm>
            <a:off x="8077815" y="4863106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&amp; Brand performance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312A7A-FED1-4F2C-ABA8-0D15307D5F9B}"/>
              </a:ext>
            </a:extLst>
          </p:cNvPr>
          <p:cNvCxnSpPr>
            <a:cxnSpLocks/>
          </p:cNvCxnSpPr>
          <p:nvPr/>
        </p:nvCxnSpPr>
        <p:spPr>
          <a:xfrm>
            <a:off x="218980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6A9052-D50C-4E29-9615-F4BFE657CDF8}"/>
              </a:ext>
            </a:extLst>
          </p:cNvPr>
          <p:cNvCxnSpPr>
            <a:cxnSpLocks/>
          </p:cNvCxnSpPr>
          <p:nvPr/>
        </p:nvCxnSpPr>
        <p:spPr>
          <a:xfrm>
            <a:off x="544735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FE3F8-3479-427F-A2BF-EC2BEFC04E6B}"/>
              </a:ext>
            </a:extLst>
          </p:cNvPr>
          <p:cNvCxnSpPr>
            <a:cxnSpLocks/>
          </p:cNvCxnSpPr>
          <p:nvPr/>
        </p:nvCxnSpPr>
        <p:spPr>
          <a:xfrm>
            <a:off x="870490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62E5643C-C32A-4A21-93FB-136CD41A1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192" y="3060646"/>
            <a:ext cx="644517" cy="6445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921678-3FC7-4958-B4B0-2861EFD21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221522"/>
            <a:ext cx="432854" cy="438950"/>
          </a:xfrm>
          <a:prstGeom prst="rect">
            <a:avLst/>
          </a:prstGeom>
        </p:spPr>
      </p:pic>
      <p:grpSp>
        <p:nvGrpSpPr>
          <p:cNvPr id="45" name="Graphic 59">
            <a:extLst>
              <a:ext uri="{FF2B5EF4-FFF2-40B4-BE49-F238E27FC236}">
                <a16:creationId xmlns:a16="http://schemas.microsoft.com/office/drawing/2014/main" id="{2957C1C3-4E95-4A33-8602-E9A9454F8832}"/>
              </a:ext>
            </a:extLst>
          </p:cNvPr>
          <p:cNvGrpSpPr/>
          <p:nvPr/>
        </p:nvGrpSpPr>
        <p:grpSpPr>
          <a:xfrm>
            <a:off x="5759904" y="3159007"/>
            <a:ext cx="672192" cy="546156"/>
            <a:chOff x="638569" y="4360248"/>
            <a:chExt cx="440848" cy="3581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BFDF9E-B660-46D7-958B-1D4F85D6610E}"/>
                </a:ext>
              </a:extLst>
            </p:cNvPr>
            <p:cNvSpPr/>
            <p:nvPr/>
          </p:nvSpPr>
          <p:spPr>
            <a:xfrm>
              <a:off x="638569" y="4360248"/>
              <a:ext cx="440848" cy="303083"/>
            </a:xfrm>
            <a:custGeom>
              <a:avLst/>
              <a:gdLst>
                <a:gd name="connsiteX0" fmla="*/ 427072 w 440848"/>
                <a:gd name="connsiteY0" fmla="*/ 303083 h 303083"/>
                <a:gd name="connsiteX1" fmla="*/ 399519 w 440848"/>
                <a:gd name="connsiteY1" fmla="*/ 303083 h 303083"/>
                <a:gd name="connsiteX2" fmla="*/ 385742 w 440848"/>
                <a:gd name="connsiteY2" fmla="*/ 289307 h 303083"/>
                <a:gd name="connsiteX3" fmla="*/ 399519 w 440848"/>
                <a:gd name="connsiteY3" fmla="*/ 275530 h 303083"/>
                <a:gd name="connsiteX4" fmla="*/ 413295 w 440848"/>
                <a:gd name="connsiteY4" fmla="*/ 275530 h 303083"/>
                <a:gd name="connsiteX5" fmla="*/ 413295 w 440848"/>
                <a:gd name="connsiteY5" fmla="*/ 220424 h 303083"/>
                <a:gd name="connsiteX6" fmla="*/ 406972 w 440848"/>
                <a:gd name="connsiteY6" fmla="*/ 206648 h 303083"/>
                <a:gd name="connsiteX7" fmla="*/ 385742 w 440848"/>
                <a:gd name="connsiteY7" fmla="*/ 206648 h 303083"/>
                <a:gd name="connsiteX8" fmla="*/ 372241 w 440848"/>
                <a:gd name="connsiteY8" fmla="*/ 195626 h 303083"/>
                <a:gd name="connsiteX9" fmla="*/ 360683 w 440848"/>
                <a:gd name="connsiteY9" fmla="*/ 137765 h 303083"/>
                <a:gd name="connsiteX10" fmla="*/ 316860 w 440848"/>
                <a:gd name="connsiteY10" fmla="*/ 137765 h 303083"/>
                <a:gd name="connsiteX11" fmla="*/ 303083 w 440848"/>
                <a:gd name="connsiteY11" fmla="*/ 123989 h 303083"/>
                <a:gd name="connsiteX12" fmla="*/ 303083 w 440848"/>
                <a:gd name="connsiteY12" fmla="*/ 68883 h 303083"/>
                <a:gd name="connsiteX13" fmla="*/ 261754 w 440848"/>
                <a:gd name="connsiteY13" fmla="*/ 27553 h 303083"/>
                <a:gd name="connsiteX14" fmla="*/ 68883 w 440848"/>
                <a:gd name="connsiteY14" fmla="*/ 27553 h 303083"/>
                <a:gd name="connsiteX15" fmla="*/ 27553 w 440848"/>
                <a:gd name="connsiteY15" fmla="*/ 68883 h 303083"/>
                <a:gd name="connsiteX16" fmla="*/ 13777 w 440848"/>
                <a:gd name="connsiteY16" fmla="*/ 82659 h 303083"/>
                <a:gd name="connsiteX17" fmla="*/ 0 w 440848"/>
                <a:gd name="connsiteY17" fmla="*/ 68883 h 303083"/>
                <a:gd name="connsiteX18" fmla="*/ 68883 w 440848"/>
                <a:gd name="connsiteY18" fmla="*/ 0 h 303083"/>
                <a:gd name="connsiteX19" fmla="*/ 261754 w 440848"/>
                <a:gd name="connsiteY19" fmla="*/ 0 h 303083"/>
                <a:gd name="connsiteX20" fmla="*/ 330636 w 440848"/>
                <a:gd name="connsiteY20" fmla="*/ 68883 h 303083"/>
                <a:gd name="connsiteX21" fmla="*/ 330636 w 440848"/>
                <a:gd name="connsiteY21" fmla="*/ 110212 h 303083"/>
                <a:gd name="connsiteX22" fmla="*/ 371966 w 440848"/>
                <a:gd name="connsiteY22" fmla="*/ 110212 h 303083"/>
                <a:gd name="connsiteX23" fmla="*/ 385466 w 440848"/>
                <a:gd name="connsiteY23" fmla="*/ 121233 h 303083"/>
                <a:gd name="connsiteX24" fmla="*/ 397025 w 440848"/>
                <a:gd name="connsiteY24" fmla="*/ 179095 h 303083"/>
                <a:gd name="connsiteX25" fmla="*/ 413295 w 440848"/>
                <a:gd name="connsiteY25" fmla="*/ 179095 h 303083"/>
                <a:gd name="connsiteX26" fmla="*/ 423035 w 440848"/>
                <a:gd name="connsiteY26" fmla="*/ 183131 h 303083"/>
                <a:gd name="connsiteX27" fmla="*/ 440848 w 440848"/>
                <a:gd name="connsiteY27" fmla="*/ 220424 h 303083"/>
                <a:gd name="connsiteX28" fmla="*/ 440848 w 440848"/>
                <a:gd name="connsiteY28" fmla="*/ 289307 h 303083"/>
                <a:gd name="connsiteX29" fmla="*/ 427072 w 440848"/>
                <a:gd name="connsiteY29" fmla="*/ 303083 h 3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848" h="303083">
                  <a:moveTo>
                    <a:pt x="427072" y="303083"/>
                  </a:moveTo>
                  <a:lnTo>
                    <a:pt x="399519" y="303083"/>
                  </a:lnTo>
                  <a:cubicBezTo>
                    <a:pt x="391910" y="303083"/>
                    <a:pt x="385742" y="296915"/>
                    <a:pt x="385742" y="289307"/>
                  </a:cubicBezTo>
                  <a:cubicBezTo>
                    <a:pt x="385742" y="281698"/>
                    <a:pt x="391910" y="275530"/>
                    <a:pt x="399519" y="275530"/>
                  </a:cubicBezTo>
                  <a:lnTo>
                    <a:pt x="413295" y="275530"/>
                  </a:lnTo>
                  <a:lnTo>
                    <a:pt x="413295" y="220424"/>
                  </a:lnTo>
                  <a:cubicBezTo>
                    <a:pt x="412496" y="215338"/>
                    <a:pt x="410308" y="210570"/>
                    <a:pt x="406972" y="206648"/>
                  </a:cubicBezTo>
                  <a:lnTo>
                    <a:pt x="385742" y="206648"/>
                  </a:lnTo>
                  <a:cubicBezTo>
                    <a:pt x="379194" y="206649"/>
                    <a:pt x="373551" y="202042"/>
                    <a:pt x="372241" y="195626"/>
                  </a:cubicBezTo>
                  <a:lnTo>
                    <a:pt x="360683" y="137765"/>
                  </a:lnTo>
                  <a:lnTo>
                    <a:pt x="316860" y="137765"/>
                  </a:lnTo>
                  <a:cubicBezTo>
                    <a:pt x="309251" y="137765"/>
                    <a:pt x="303083" y="131597"/>
                    <a:pt x="303083" y="123989"/>
                  </a:cubicBezTo>
                  <a:lnTo>
                    <a:pt x="303083" y="68883"/>
                  </a:lnTo>
                  <a:cubicBezTo>
                    <a:pt x="303083" y="46057"/>
                    <a:pt x="284580" y="27553"/>
                    <a:pt x="261754" y="27553"/>
                  </a:cubicBezTo>
                  <a:lnTo>
                    <a:pt x="68883" y="27553"/>
                  </a:lnTo>
                  <a:cubicBezTo>
                    <a:pt x="46057" y="27553"/>
                    <a:pt x="27553" y="46057"/>
                    <a:pt x="27553" y="68883"/>
                  </a:cubicBezTo>
                  <a:cubicBezTo>
                    <a:pt x="27553" y="76491"/>
                    <a:pt x="21385" y="82659"/>
                    <a:pt x="13777" y="82659"/>
                  </a:cubicBezTo>
                  <a:cubicBezTo>
                    <a:pt x="6168" y="82659"/>
                    <a:pt x="0" y="76491"/>
                    <a:pt x="0" y="68883"/>
                  </a:cubicBezTo>
                  <a:cubicBezTo>
                    <a:pt x="46" y="30859"/>
                    <a:pt x="30859" y="46"/>
                    <a:pt x="68883" y="0"/>
                  </a:cubicBezTo>
                  <a:lnTo>
                    <a:pt x="261754" y="0"/>
                  </a:lnTo>
                  <a:cubicBezTo>
                    <a:pt x="299778" y="46"/>
                    <a:pt x="330591" y="30859"/>
                    <a:pt x="330636" y="68883"/>
                  </a:cubicBezTo>
                  <a:lnTo>
                    <a:pt x="330636" y="110212"/>
                  </a:lnTo>
                  <a:lnTo>
                    <a:pt x="371966" y="110212"/>
                  </a:lnTo>
                  <a:cubicBezTo>
                    <a:pt x="378513" y="110211"/>
                    <a:pt x="384156" y="114817"/>
                    <a:pt x="385466" y="121233"/>
                  </a:cubicBezTo>
                  <a:lnTo>
                    <a:pt x="397025" y="179095"/>
                  </a:lnTo>
                  <a:lnTo>
                    <a:pt x="413295" y="179095"/>
                  </a:lnTo>
                  <a:cubicBezTo>
                    <a:pt x="416949" y="179096"/>
                    <a:pt x="420452" y="180547"/>
                    <a:pt x="423035" y="183131"/>
                  </a:cubicBezTo>
                  <a:cubicBezTo>
                    <a:pt x="433166" y="193086"/>
                    <a:pt x="439472" y="206288"/>
                    <a:pt x="440848" y="220424"/>
                  </a:cubicBezTo>
                  <a:lnTo>
                    <a:pt x="440848" y="289307"/>
                  </a:lnTo>
                  <a:cubicBezTo>
                    <a:pt x="440848" y="296915"/>
                    <a:pt x="434680" y="303083"/>
                    <a:pt x="427072" y="30308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874D03E-ACD8-4F59-A17F-8780EE1E9FEC}"/>
                </a:ext>
              </a:extLst>
            </p:cNvPr>
            <p:cNvSpPr/>
            <p:nvPr/>
          </p:nvSpPr>
          <p:spPr>
            <a:xfrm>
              <a:off x="638569" y="4580672"/>
              <a:ext cx="110212" cy="82659"/>
            </a:xfrm>
            <a:custGeom>
              <a:avLst/>
              <a:gdLst>
                <a:gd name="connsiteX0" fmla="*/ 96436 w 110212"/>
                <a:gd name="connsiteY0" fmla="*/ 82659 h 82659"/>
                <a:gd name="connsiteX1" fmla="*/ 68883 w 110212"/>
                <a:gd name="connsiteY1" fmla="*/ 82659 h 82659"/>
                <a:gd name="connsiteX2" fmla="*/ 0 w 110212"/>
                <a:gd name="connsiteY2" fmla="*/ 13777 h 82659"/>
                <a:gd name="connsiteX3" fmla="*/ 13777 w 110212"/>
                <a:gd name="connsiteY3" fmla="*/ 0 h 82659"/>
                <a:gd name="connsiteX4" fmla="*/ 27553 w 110212"/>
                <a:gd name="connsiteY4" fmla="*/ 13777 h 82659"/>
                <a:gd name="connsiteX5" fmla="*/ 68883 w 110212"/>
                <a:gd name="connsiteY5" fmla="*/ 55106 h 82659"/>
                <a:gd name="connsiteX6" fmla="*/ 96436 w 110212"/>
                <a:gd name="connsiteY6" fmla="*/ 55106 h 82659"/>
                <a:gd name="connsiteX7" fmla="*/ 110212 w 110212"/>
                <a:gd name="connsiteY7" fmla="*/ 68883 h 82659"/>
                <a:gd name="connsiteX8" fmla="*/ 96436 w 110212"/>
                <a:gd name="connsiteY8" fmla="*/ 82659 h 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12" h="82659">
                  <a:moveTo>
                    <a:pt x="96436" y="82659"/>
                  </a:moveTo>
                  <a:lnTo>
                    <a:pt x="68883" y="82659"/>
                  </a:lnTo>
                  <a:cubicBezTo>
                    <a:pt x="30859" y="82614"/>
                    <a:pt x="46" y="51801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cubicBezTo>
                    <a:pt x="27553" y="36603"/>
                    <a:pt x="46057" y="55106"/>
                    <a:pt x="68883" y="55106"/>
                  </a:cubicBezTo>
                  <a:lnTo>
                    <a:pt x="96436" y="55106"/>
                  </a:lnTo>
                  <a:cubicBezTo>
                    <a:pt x="104044" y="55106"/>
                    <a:pt x="110212" y="61274"/>
                    <a:pt x="110212" y="68883"/>
                  </a:cubicBezTo>
                  <a:cubicBezTo>
                    <a:pt x="110212" y="76491"/>
                    <a:pt x="104044" y="82659"/>
                    <a:pt x="96436" y="826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35303A-57DC-4088-AFF2-ED800DFB216A}"/>
                </a:ext>
              </a:extLst>
            </p:cNvPr>
            <p:cNvSpPr/>
            <p:nvPr/>
          </p:nvSpPr>
          <p:spPr>
            <a:xfrm>
              <a:off x="721228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9" y="27553"/>
                    <a:pt x="27553" y="39888"/>
                    <a:pt x="27553" y="55106"/>
                  </a:cubicBezTo>
                  <a:cubicBezTo>
                    <a:pt x="27553" y="70324"/>
                    <a:pt x="39889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A7A23-5AFD-4821-9856-364D3C4AB14F}"/>
                </a:ext>
              </a:extLst>
            </p:cNvPr>
            <p:cNvSpPr/>
            <p:nvPr/>
          </p:nvSpPr>
          <p:spPr>
            <a:xfrm>
              <a:off x="886546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8" y="27553"/>
                    <a:pt x="27553" y="39888"/>
                    <a:pt x="27553" y="55106"/>
                  </a:cubicBezTo>
                  <a:cubicBezTo>
                    <a:pt x="27553" y="70324"/>
                    <a:pt x="39888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1B0576-7589-4AEB-A7DC-EDEFC03C2098}"/>
                </a:ext>
              </a:extLst>
            </p:cNvPr>
            <p:cNvSpPr/>
            <p:nvPr/>
          </p:nvSpPr>
          <p:spPr>
            <a:xfrm>
              <a:off x="803887" y="4635778"/>
              <a:ext cx="110212" cy="27553"/>
            </a:xfrm>
            <a:custGeom>
              <a:avLst/>
              <a:gdLst>
                <a:gd name="connsiteX0" fmla="*/ 96436 w 110212"/>
                <a:gd name="connsiteY0" fmla="*/ 27553 h 27553"/>
                <a:gd name="connsiteX1" fmla="*/ 13777 w 110212"/>
                <a:gd name="connsiteY1" fmla="*/ 27553 h 27553"/>
                <a:gd name="connsiteX2" fmla="*/ 0 w 110212"/>
                <a:gd name="connsiteY2" fmla="*/ 13777 h 27553"/>
                <a:gd name="connsiteX3" fmla="*/ 13777 w 110212"/>
                <a:gd name="connsiteY3" fmla="*/ 0 h 27553"/>
                <a:gd name="connsiteX4" fmla="*/ 96436 w 110212"/>
                <a:gd name="connsiteY4" fmla="*/ 0 h 27553"/>
                <a:gd name="connsiteX5" fmla="*/ 110212 w 110212"/>
                <a:gd name="connsiteY5" fmla="*/ 13777 h 27553"/>
                <a:gd name="connsiteX6" fmla="*/ 96436 w 110212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12" h="27553">
                  <a:moveTo>
                    <a:pt x="96436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96436" y="0"/>
                  </a:lnTo>
                  <a:cubicBezTo>
                    <a:pt x="104044" y="0"/>
                    <a:pt x="110212" y="6168"/>
                    <a:pt x="110212" y="13777"/>
                  </a:cubicBezTo>
                  <a:cubicBezTo>
                    <a:pt x="110212" y="21385"/>
                    <a:pt x="104044" y="27553"/>
                    <a:pt x="9643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3F6468-687C-4BF0-B21E-1D9ECCFE575A}"/>
                </a:ext>
              </a:extLst>
            </p:cNvPr>
            <p:cNvSpPr/>
            <p:nvPr/>
          </p:nvSpPr>
          <p:spPr>
            <a:xfrm>
              <a:off x="941651" y="4470460"/>
              <a:ext cx="96435" cy="96435"/>
            </a:xfrm>
            <a:custGeom>
              <a:avLst/>
              <a:gdLst>
                <a:gd name="connsiteX0" fmla="*/ 82659 w 96435"/>
                <a:gd name="connsiteY0" fmla="*/ 96436 h 96435"/>
                <a:gd name="connsiteX1" fmla="*/ 1447 w 96435"/>
                <a:gd name="connsiteY1" fmla="*/ 61264 h 96435"/>
                <a:gd name="connsiteX2" fmla="*/ 0 w 96435"/>
                <a:gd name="connsiteY2" fmla="*/ 55106 h 96435"/>
                <a:gd name="connsiteX3" fmla="*/ 0 w 96435"/>
                <a:gd name="connsiteY3" fmla="*/ 13777 h 96435"/>
                <a:gd name="connsiteX4" fmla="*/ 13777 w 96435"/>
                <a:gd name="connsiteY4" fmla="*/ 0 h 96435"/>
                <a:gd name="connsiteX5" fmla="*/ 27553 w 96435"/>
                <a:gd name="connsiteY5" fmla="*/ 13777 h 96435"/>
                <a:gd name="connsiteX6" fmla="*/ 27553 w 96435"/>
                <a:gd name="connsiteY6" fmla="*/ 50973 h 96435"/>
                <a:gd name="connsiteX7" fmla="*/ 82659 w 96435"/>
                <a:gd name="connsiteY7" fmla="*/ 68883 h 96435"/>
                <a:gd name="connsiteX8" fmla="*/ 96436 w 96435"/>
                <a:gd name="connsiteY8" fmla="*/ 82659 h 96435"/>
                <a:gd name="connsiteX9" fmla="*/ 82659 w 96435"/>
                <a:gd name="connsiteY9" fmla="*/ 96436 h 9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435" h="96435">
                  <a:moveTo>
                    <a:pt x="82659" y="96436"/>
                  </a:moveTo>
                  <a:cubicBezTo>
                    <a:pt x="20830" y="96436"/>
                    <a:pt x="3251" y="64874"/>
                    <a:pt x="1447" y="61264"/>
                  </a:cubicBezTo>
                  <a:cubicBezTo>
                    <a:pt x="493" y="59352"/>
                    <a:pt x="-1" y="57243"/>
                    <a:pt x="0" y="55106"/>
                  </a:cubicBezTo>
                  <a:lnTo>
                    <a:pt x="0" y="13777"/>
                  </a:ln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lnTo>
                    <a:pt x="27553" y="50973"/>
                  </a:lnTo>
                  <a:cubicBezTo>
                    <a:pt x="31810" y="56015"/>
                    <a:pt x="46234" y="68883"/>
                    <a:pt x="82659" y="68883"/>
                  </a:cubicBezTo>
                  <a:cubicBezTo>
                    <a:pt x="90268" y="68883"/>
                    <a:pt x="96436" y="75050"/>
                    <a:pt x="96436" y="82659"/>
                  </a:cubicBezTo>
                  <a:cubicBezTo>
                    <a:pt x="96436" y="90268"/>
                    <a:pt x="90268" y="96436"/>
                    <a:pt x="82659" y="9643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79A51C-D065-467A-AFF4-AFE071F19382}"/>
                </a:ext>
              </a:extLst>
            </p:cNvPr>
            <p:cNvSpPr/>
            <p:nvPr/>
          </p:nvSpPr>
          <p:spPr>
            <a:xfrm>
              <a:off x="638569" y="4470460"/>
              <a:ext cx="41329" cy="27553"/>
            </a:xfrm>
            <a:custGeom>
              <a:avLst/>
              <a:gdLst>
                <a:gd name="connsiteX0" fmla="*/ 27553 w 41329"/>
                <a:gd name="connsiteY0" fmla="*/ 27553 h 27553"/>
                <a:gd name="connsiteX1" fmla="*/ 13777 w 41329"/>
                <a:gd name="connsiteY1" fmla="*/ 27553 h 27553"/>
                <a:gd name="connsiteX2" fmla="*/ 0 w 41329"/>
                <a:gd name="connsiteY2" fmla="*/ 13777 h 27553"/>
                <a:gd name="connsiteX3" fmla="*/ 13777 w 41329"/>
                <a:gd name="connsiteY3" fmla="*/ 0 h 27553"/>
                <a:gd name="connsiteX4" fmla="*/ 27553 w 41329"/>
                <a:gd name="connsiteY4" fmla="*/ 0 h 27553"/>
                <a:gd name="connsiteX5" fmla="*/ 41330 w 41329"/>
                <a:gd name="connsiteY5" fmla="*/ 13777 h 27553"/>
                <a:gd name="connsiteX6" fmla="*/ 27553 w 4132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9" h="27553">
                  <a:moveTo>
                    <a:pt x="2755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27553" y="0"/>
                  </a:lnTo>
                  <a:cubicBezTo>
                    <a:pt x="35161" y="0"/>
                    <a:pt x="41330" y="6168"/>
                    <a:pt x="41330" y="13777"/>
                  </a:cubicBezTo>
                  <a:cubicBezTo>
                    <a:pt x="41330" y="21385"/>
                    <a:pt x="35161" y="27553"/>
                    <a:pt x="2755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BD6C2B1-CF12-42AF-8BFB-A16DD2A7FF6E}"/>
                </a:ext>
              </a:extLst>
            </p:cNvPr>
            <p:cNvSpPr/>
            <p:nvPr/>
          </p:nvSpPr>
          <p:spPr>
            <a:xfrm>
              <a:off x="638569" y="4525566"/>
              <a:ext cx="123988" cy="27553"/>
            </a:xfrm>
            <a:custGeom>
              <a:avLst/>
              <a:gdLst>
                <a:gd name="connsiteX0" fmla="*/ 110212 w 123988"/>
                <a:gd name="connsiteY0" fmla="*/ 27553 h 27553"/>
                <a:gd name="connsiteX1" fmla="*/ 13777 w 123988"/>
                <a:gd name="connsiteY1" fmla="*/ 27553 h 27553"/>
                <a:gd name="connsiteX2" fmla="*/ 0 w 123988"/>
                <a:gd name="connsiteY2" fmla="*/ 13777 h 27553"/>
                <a:gd name="connsiteX3" fmla="*/ 13777 w 123988"/>
                <a:gd name="connsiteY3" fmla="*/ 0 h 27553"/>
                <a:gd name="connsiteX4" fmla="*/ 110212 w 123988"/>
                <a:gd name="connsiteY4" fmla="*/ 0 h 27553"/>
                <a:gd name="connsiteX5" fmla="*/ 123989 w 123988"/>
                <a:gd name="connsiteY5" fmla="*/ 13777 h 27553"/>
                <a:gd name="connsiteX6" fmla="*/ 110212 w 123988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88" h="27553">
                  <a:moveTo>
                    <a:pt x="110212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110212" y="0"/>
                  </a:lnTo>
                  <a:cubicBezTo>
                    <a:pt x="117821" y="0"/>
                    <a:pt x="123989" y="6168"/>
                    <a:pt x="123989" y="13777"/>
                  </a:cubicBezTo>
                  <a:cubicBezTo>
                    <a:pt x="123989" y="21385"/>
                    <a:pt x="117821" y="27553"/>
                    <a:pt x="110212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832819-13C7-4D46-9A07-20A32D09B943}"/>
                </a:ext>
              </a:extLst>
            </p:cNvPr>
            <p:cNvSpPr/>
            <p:nvPr/>
          </p:nvSpPr>
          <p:spPr>
            <a:xfrm>
              <a:off x="790109" y="4525561"/>
              <a:ext cx="27554" cy="27559"/>
            </a:xfrm>
            <a:custGeom>
              <a:avLst/>
              <a:gdLst>
                <a:gd name="connsiteX0" fmla="*/ 13777 w 27554"/>
                <a:gd name="connsiteY0" fmla="*/ 27558 h 27559"/>
                <a:gd name="connsiteX1" fmla="*/ 8542 w 27554"/>
                <a:gd name="connsiteY1" fmla="*/ 26594 h 27559"/>
                <a:gd name="connsiteX2" fmla="*/ 3996 w 27554"/>
                <a:gd name="connsiteY2" fmla="*/ 23563 h 27559"/>
                <a:gd name="connsiteX3" fmla="*/ 1103 w 27554"/>
                <a:gd name="connsiteY3" fmla="*/ 8547 h 27559"/>
                <a:gd name="connsiteX4" fmla="*/ 3996 w 27554"/>
                <a:gd name="connsiteY4" fmla="*/ 4001 h 27559"/>
                <a:gd name="connsiteX5" fmla="*/ 16532 w 27554"/>
                <a:gd name="connsiteY5" fmla="*/ 281 h 27559"/>
                <a:gd name="connsiteX6" fmla="*/ 19012 w 27554"/>
                <a:gd name="connsiteY6" fmla="*/ 1107 h 27559"/>
                <a:gd name="connsiteX7" fmla="*/ 21492 w 27554"/>
                <a:gd name="connsiteY7" fmla="*/ 2347 h 27559"/>
                <a:gd name="connsiteX8" fmla="*/ 23558 w 27554"/>
                <a:gd name="connsiteY8" fmla="*/ 4001 h 27559"/>
                <a:gd name="connsiteX9" fmla="*/ 26451 w 27554"/>
                <a:gd name="connsiteY9" fmla="*/ 8547 h 27559"/>
                <a:gd name="connsiteX10" fmla="*/ 23558 w 27554"/>
                <a:gd name="connsiteY10" fmla="*/ 23563 h 27559"/>
                <a:gd name="connsiteX11" fmla="*/ 19012 w 27554"/>
                <a:gd name="connsiteY11" fmla="*/ 26594 h 27559"/>
                <a:gd name="connsiteX12" fmla="*/ 13777 w 27554"/>
                <a:gd name="connsiteY12" fmla="*/ 27558 h 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54" h="27559">
                  <a:moveTo>
                    <a:pt x="13777" y="27558"/>
                  </a:moveTo>
                  <a:cubicBezTo>
                    <a:pt x="11986" y="27580"/>
                    <a:pt x="10208" y="27253"/>
                    <a:pt x="8542" y="26594"/>
                  </a:cubicBezTo>
                  <a:cubicBezTo>
                    <a:pt x="6896" y="25795"/>
                    <a:pt x="5366" y="24775"/>
                    <a:pt x="3996" y="23563"/>
                  </a:cubicBezTo>
                  <a:cubicBezTo>
                    <a:pt x="51" y="19620"/>
                    <a:pt x="-1093" y="13673"/>
                    <a:pt x="1103" y="8547"/>
                  </a:cubicBezTo>
                  <a:cubicBezTo>
                    <a:pt x="1768" y="6861"/>
                    <a:pt x="2750" y="5318"/>
                    <a:pt x="3996" y="4001"/>
                  </a:cubicBezTo>
                  <a:cubicBezTo>
                    <a:pt x="7294" y="749"/>
                    <a:pt x="11994" y="-645"/>
                    <a:pt x="16532" y="281"/>
                  </a:cubicBezTo>
                  <a:cubicBezTo>
                    <a:pt x="17395" y="432"/>
                    <a:pt x="18231" y="712"/>
                    <a:pt x="19012" y="1107"/>
                  </a:cubicBezTo>
                  <a:cubicBezTo>
                    <a:pt x="19890" y="1412"/>
                    <a:pt x="20723" y="1828"/>
                    <a:pt x="21492" y="2347"/>
                  </a:cubicBezTo>
                  <a:lnTo>
                    <a:pt x="23558" y="4001"/>
                  </a:lnTo>
                  <a:cubicBezTo>
                    <a:pt x="24804" y="5318"/>
                    <a:pt x="25786" y="6861"/>
                    <a:pt x="26451" y="8547"/>
                  </a:cubicBezTo>
                  <a:cubicBezTo>
                    <a:pt x="28647" y="13673"/>
                    <a:pt x="27503" y="19620"/>
                    <a:pt x="23558" y="23563"/>
                  </a:cubicBezTo>
                  <a:cubicBezTo>
                    <a:pt x="22185" y="24773"/>
                    <a:pt x="20656" y="25792"/>
                    <a:pt x="19012" y="26594"/>
                  </a:cubicBezTo>
                  <a:cubicBezTo>
                    <a:pt x="17346" y="27253"/>
                    <a:pt x="15568" y="27580"/>
                    <a:pt x="13777" y="2755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37B7B2-DD96-46FC-B9A5-D87ADAD0602C}"/>
                </a:ext>
              </a:extLst>
            </p:cNvPr>
            <p:cNvSpPr/>
            <p:nvPr/>
          </p:nvSpPr>
          <p:spPr>
            <a:xfrm>
              <a:off x="707451" y="4470460"/>
              <a:ext cx="82659" cy="27553"/>
            </a:xfrm>
            <a:custGeom>
              <a:avLst/>
              <a:gdLst>
                <a:gd name="connsiteX0" fmla="*/ 68883 w 82659"/>
                <a:gd name="connsiteY0" fmla="*/ 27553 h 27553"/>
                <a:gd name="connsiteX1" fmla="*/ 13777 w 82659"/>
                <a:gd name="connsiteY1" fmla="*/ 27553 h 27553"/>
                <a:gd name="connsiteX2" fmla="*/ 0 w 82659"/>
                <a:gd name="connsiteY2" fmla="*/ 13777 h 27553"/>
                <a:gd name="connsiteX3" fmla="*/ 13777 w 82659"/>
                <a:gd name="connsiteY3" fmla="*/ 0 h 27553"/>
                <a:gd name="connsiteX4" fmla="*/ 68883 w 82659"/>
                <a:gd name="connsiteY4" fmla="*/ 0 h 27553"/>
                <a:gd name="connsiteX5" fmla="*/ 82659 w 82659"/>
                <a:gd name="connsiteY5" fmla="*/ 13777 h 27553"/>
                <a:gd name="connsiteX6" fmla="*/ 68883 w 8265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9" h="27553">
                  <a:moveTo>
                    <a:pt x="6888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68883" y="0"/>
                  </a:lnTo>
                  <a:cubicBezTo>
                    <a:pt x="76491" y="0"/>
                    <a:pt x="82659" y="6168"/>
                    <a:pt x="82659" y="13777"/>
                  </a:cubicBezTo>
                  <a:cubicBezTo>
                    <a:pt x="82659" y="21385"/>
                    <a:pt x="76491" y="27553"/>
                    <a:pt x="6888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637F4BE9-C9A5-47F6-AAFF-BE888488F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1291" y="3030021"/>
            <a:ext cx="644517" cy="6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8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2A141-93B2-4A4D-9394-14CDE1AA63C4}"/>
              </a:ext>
            </a:extLst>
          </p:cNvPr>
          <p:cNvSpPr txBox="1"/>
          <p:nvPr/>
        </p:nvSpPr>
        <p:spPr>
          <a:xfrm>
            <a:off x="932873" y="71452"/>
            <a:ext cx="1038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Entity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Relationship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Diagram-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9E6E74B-0C35-4E64-9435-92676378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3" y="1101213"/>
            <a:ext cx="10920928" cy="5438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603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A1682-7E45-45EF-A0CC-E740DB4525A5}"/>
              </a:ext>
            </a:extLst>
          </p:cNvPr>
          <p:cNvSpPr txBox="1"/>
          <p:nvPr/>
        </p:nvSpPr>
        <p:spPr>
          <a:xfrm>
            <a:off x="2771774" y="204354"/>
            <a:ext cx="745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Relationship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Schema-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38431-C299-4E4D-93C0-5E9ED5BCE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" b="1477"/>
          <a:stretch/>
        </p:blipFill>
        <p:spPr>
          <a:xfrm>
            <a:off x="1076325" y="828675"/>
            <a:ext cx="10058401" cy="504825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8730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2A141-93B2-4A4D-9394-14CDE1AA63C4}"/>
              </a:ext>
            </a:extLst>
          </p:cNvPr>
          <p:cNvSpPr txBox="1"/>
          <p:nvPr/>
        </p:nvSpPr>
        <p:spPr>
          <a:xfrm>
            <a:off x="973667" y="204354"/>
            <a:ext cx="1053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-Gathered Data &amp; 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Normalization-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F99948-DED0-41A8-B5BB-F4949D78BB0B}"/>
              </a:ext>
            </a:extLst>
          </p:cNvPr>
          <p:cNvGrpSpPr/>
          <p:nvPr/>
        </p:nvGrpSpPr>
        <p:grpSpPr>
          <a:xfrm>
            <a:off x="1478993" y="1180954"/>
            <a:ext cx="2551472" cy="1588487"/>
            <a:chOff x="1503447" y="1741441"/>
            <a:chExt cx="2551472" cy="158848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92E4C2D-2C51-41E0-83A8-EBCA19AA0E19}"/>
                </a:ext>
              </a:extLst>
            </p:cNvPr>
            <p:cNvSpPr/>
            <p:nvPr/>
          </p:nvSpPr>
          <p:spPr>
            <a:xfrm>
              <a:off x="1957789" y="1741441"/>
              <a:ext cx="1667241" cy="1588487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2D5994-ABAB-4F5A-BDB3-89415713AF5F}"/>
                </a:ext>
              </a:extLst>
            </p:cNvPr>
            <p:cNvSpPr txBox="1"/>
            <p:nvPr/>
          </p:nvSpPr>
          <p:spPr>
            <a:xfrm>
              <a:off x="1503448" y="1913850"/>
              <a:ext cx="2551471" cy="68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D078BA-4FAD-402C-A70A-9218DCF6543D}"/>
                </a:ext>
              </a:extLst>
            </p:cNvPr>
            <p:cNvSpPr txBox="1"/>
            <p:nvPr/>
          </p:nvSpPr>
          <p:spPr>
            <a:xfrm>
              <a:off x="1503447" y="2557781"/>
              <a:ext cx="2551471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Master Table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916063-9B93-4D04-A118-1A06DBDC1181}"/>
                </a:ext>
              </a:extLst>
            </p:cNvPr>
            <p:cNvCxnSpPr>
              <a:cxnSpLocks/>
            </p:cNvCxnSpPr>
            <p:nvPr/>
          </p:nvCxnSpPr>
          <p:spPr>
            <a:xfrm>
              <a:off x="2122073" y="3329928"/>
              <a:ext cx="1297295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493B1-4BA8-49E4-B87B-E313F30407DC}"/>
              </a:ext>
            </a:extLst>
          </p:cNvPr>
          <p:cNvGrpSpPr/>
          <p:nvPr/>
        </p:nvGrpSpPr>
        <p:grpSpPr>
          <a:xfrm>
            <a:off x="4562442" y="1180953"/>
            <a:ext cx="2551472" cy="1588487"/>
            <a:chOff x="4653047" y="1741441"/>
            <a:chExt cx="2551472" cy="158848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C3B6EE-155F-452E-8522-5F48504FA79F}"/>
                </a:ext>
              </a:extLst>
            </p:cNvPr>
            <p:cNvSpPr/>
            <p:nvPr/>
          </p:nvSpPr>
          <p:spPr>
            <a:xfrm>
              <a:off x="5107389" y="1741441"/>
              <a:ext cx="1667241" cy="1588487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99E4BD-0F70-4512-8BC9-65FCFE89FA44}"/>
                </a:ext>
              </a:extLst>
            </p:cNvPr>
            <p:cNvSpPr txBox="1"/>
            <p:nvPr/>
          </p:nvSpPr>
          <p:spPr>
            <a:xfrm>
              <a:off x="4653048" y="1913850"/>
              <a:ext cx="2551471" cy="68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>
                  <a:solidFill>
                    <a:srgbClr val="000000">
                      <a:lumMod val="65000"/>
                      <a:lumOff val="35000"/>
                    </a:srgbClr>
                  </a:solidFill>
                  <a:latin typeface="Gilroy ExtraBold"/>
                </a:rPr>
                <a:t>400k+</a:t>
              </a: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889115-98FB-41C4-8424-8047327FAF03}"/>
                </a:ext>
              </a:extLst>
            </p:cNvPr>
            <p:cNvSpPr txBox="1"/>
            <p:nvPr/>
          </p:nvSpPr>
          <p:spPr>
            <a:xfrm>
              <a:off x="4653047" y="2557781"/>
              <a:ext cx="2551471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Records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1D89895-35BF-46EE-9120-A7C3BE969837}"/>
                </a:ext>
              </a:extLst>
            </p:cNvPr>
            <p:cNvCxnSpPr>
              <a:cxnSpLocks/>
            </p:cNvCxnSpPr>
            <p:nvPr/>
          </p:nvCxnSpPr>
          <p:spPr>
            <a:xfrm>
              <a:off x="5271673" y="3329928"/>
              <a:ext cx="1297295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97BAB-EDC2-4E40-A1A8-0E86B3C5EB4F}"/>
              </a:ext>
            </a:extLst>
          </p:cNvPr>
          <p:cNvGrpSpPr/>
          <p:nvPr/>
        </p:nvGrpSpPr>
        <p:grpSpPr>
          <a:xfrm>
            <a:off x="7818048" y="1180953"/>
            <a:ext cx="2551471" cy="1588487"/>
            <a:chOff x="7827101" y="1673708"/>
            <a:chExt cx="2551471" cy="158848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976257A-54D8-432A-95EB-1D09CBA5D3A5}"/>
                </a:ext>
              </a:extLst>
            </p:cNvPr>
            <p:cNvSpPr/>
            <p:nvPr/>
          </p:nvSpPr>
          <p:spPr>
            <a:xfrm>
              <a:off x="8281442" y="1673708"/>
              <a:ext cx="1667241" cy="1588487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20D32-CBCB-4E68-A611-4F4F8DF4FB53}"/>
                </a:ext>
              </a:extLst>
            </p:cNvPr>
            <p:cNvSpPr txBox="1"/>
            <p:nvPr/>
          </p:nvSpPr>
          <p:spPr>
            <a:xfrm>
              <a:off x="7827101" y="1846117"/>
              <a:ext cx="2551471" cy="68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02130D-C9D1-47EB-B4B1-F0D32E1112CF}"/>
                </a:ext>
              </a:extLst>
            </p:cNvPr>
            <p:cNvSpPr txBox="1"/>
            <p:nvPr/>
          </p:nvSpPr>
          <p:spPr>
            <a:xfrm>
              <a:off x="8316912" y="2490048"/>
              <a:ext cx="1596300" cy="55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 Light"/>
                </a:rPr>
                <a:t>Entities Derived after Normalization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E64174-2650-4DC3-83C7-E6C43B1769C1}"/>
                </a:ext>
              </a:extLst>
            </p:cNvPr>
            <p:cNvCxnSpPr>
              <a:cxnSpLocks/>
            </p:cNvCxnSpPr>
            <p:nvPr/>
          </p:nvCxnSpPr>
          <p:spPr>
            <a:xfrm>
              <a:off x="8445726" y="3262195"/>
              <a:ext cx="1297295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48385F-A54E-4C80-9FE5-BED7720E325F}"/>
              </a:ext>
            </a:extLst>
          </p:cNvPr>
          <p:cNvGrpSpPr/>
          <p:nvPr/>
        </p:nvGrpSpPr>
        <p:grpSpPr>
          <a:xfrm>
            <a:off x="484213" y="3210562"/>
            <a:ext cx="2963296" cy="3188564"/>
            <a:chOff x="874294" y="3120069"/>
            <a:chExt cx="2963296" cy="318856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4F9ACBC-1638-4AD6-805B-E2F73BC1BCDE}"/>
                </a:ext>
              </a:extLst>
            </p:cNvPr>
            <p:cNvSpPr/>
            <p:nvPr/>
          </p:nvSpPr>
          <p:spPr>
            <a:xfrm>
              <a:off x="874294" y="3383641"/>
              <a:ext cx="2963296" cy="2924992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DD0CCB-77DA-4654-A602-A25C5A00385B}"/>
                </a:ext>
              </a:extLst>
            </p:cNvPr>
            <p:cNvSpPr/>
            <p:nvPr/>
          </p:nvSpPr>
          <p:spPr>
            <a:xfrm>
              <a:off x="1670912" y="3120069"/>
              <a:ext cx="1363176" cy="141227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1600">
                  <a:solidFill>
                    <a:srgbClr val="FFFFFF"/>
                  </a:solidFill>
                  <a:latin typeface="Gilroy ExtraBold"/>
                </a:rPr>
                <a:t>First</a:t>
              </a:r>
              <a:r>
                <a:rPr kumimoji="0" lang="en-ID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 Normal From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868722-0EDA-4587-B411-6FCF2AF2B9B2}"/>
                </a:ext>
              </a:extLst>
            </p:cNvPr>
            <p:cNvSpPr txBox="1"/>
            <p:nvPr/>
          </p:nvSpPr>
          <p:spPr>
            <a:xfrm>
              <a:off x="1073832" y="4726179"/>
              <a:ext cx="2562495" cy="11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400">
                  <a:solidFill>
                    <a:srgbClr val="000000">
                      <a:lumMod val="65000"/>
                      <a:lumOff val="35000"/>
                    </a:srgbClr>
                  </a:solidFill>
                  <a:latin typeface="Gilroy ExtraBold"/>
                </a:rPr>
                <a:t>Single Atomic Value in each column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Each row h</a:t>
              </a:r>
              <a:r>
                <a:rPr lang="en-US" sz="1400">
                  <a:solidFill>
                    <a:srgbClr val="000000">
                      <a:lumMod val="65000"/>
                      <a:lumOff val="35000"/>
                    </a:srgbClr>
                  </a:solidFill>
                  <a:latin typeface="Gilroy ExtraBold"/>
                </a:rPr>
                <a:t>as a unique identifier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449E9E-BF92-4760-8E7F-C13C7BECF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00921" y="6308633"/>
              <a:ext cx="1302900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E39A33-77DB-453B-ACC2-AA985FE1B958}"/>
              </a:ext>
            </a:extLst>
          </p:cNvPr>
          <p:cNvGrpSpPr/>
          <p:nvPr/>
        </p:nvGrpSpPr>
        <p:grpSpPr>
          <a:xfrm>
            <a:off x="4688425" y="3210562"/>
            <a:ext cx="2963296" cy="3118377"/>
            <a:chOff x="4810842" y="3190256"/>
            <a:chExt cx="2963296" cy="311837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F00AC0-7A36-4693-A29A-19E0AFF37B2E}"/>
                </a:ext>
              </a:extLst>
            </p:cNvPr>
            <p:cNvSpPr/>
            <p:nvPr/>
          </p:nvSpPr>
          <p:spPr>
            <a:xfrm>
              <a:off x="4810842" y="3383641"/>
              <a:ext cx="2963296" cy="2924992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575EFA-A5EE-4084-BE75-08AE7E0B916B}"/>
                </a:ext>
              </a:extLst>
            </p:cNvPr>
            <p:cNvSpPr/>
            <p:nvPr/>
          </p:nvSpPr>
          <p:spPr>
            <a:xfrm>
              <a:off x="5577452" y="3190256"/>
              <a:ext cx="1363176" cy="141227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Second Normal From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E6F1BC-2949-44FE-B869-667C025AA93F}"/>
                </a:ext>
              </a:extLst>
            </p:cNvPr>
            <p:cNvSpPr txBox="1"/>
            <p:nvPr/>
          </p:nvSpPr>
          <p:spPr>
            <a:xfrm>
              <a:off x="4911700" y="4770475"/>
              <a:ext cx="2752254" cy="11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Columns that were partially dependent on primary keys were removed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400">
                  <a:solidFill>
                    <a:srgbClr val="000000">
                      <a:lumMod val="65000"/>
                      <a:lumOff val="35000"/>
                    </a:srgbClr>
                  </a:solidFill>
                  <a:latin typeface="Gilroy ExtraBold"/>
                </a:rPr>
                <a:t>Separate entities were created 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80FA8F9-56AA-4524-8D2F-34985C02A24C}"/>
                </a:ext>
              </a:extLst>
            </p:cNvPr>
            <p:cNvCxnSpPr>
              <a:cxnSpLocks/>
            </p:cNvCxnSpPr>
            <p:nvPr/>
          </p:nvCxnSpPr>
          <p:spPr>
            <a:xfrm>
              <a:off x="5637469" y="6308633"/>
              <a:ext cx="1302900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38CC66-230E-423E-A238-089EBE2A105B}"/>
              </a:ext>
            </a:extLst>
          </p:cNvPr>
          <p:cNvGrpSpPr/>
          <p:nvPr/>
        </p:nvGrpSpPr>
        <p:grpSpPr>
          <a:xfrm>
            <a:off x="8737826" y="3140375"/>
            <a:ext cx="2963296" cy="3188564"/>
            <a:chOff x="8394312" y="3120069"/>
            <a:chExt cx="2963296" cy="318856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E61624-4A52-41D2-8524-F2A79028748A}"/>
                </a:ext>
              </a:extLst>
            </p:cNvPr>
            <p:cNvSpPr/>
            <p:nvPr/>
          </p:nvSpPr>
          <p:spPr>
            <a:xfrm>
              <a:off x="8394312" y="3383641"/>
              <a:ext cx="2963296" cy="2924992"/>
            </a:xfrm>
            <a:prstGeom prst="roundRect">
              <a:avLst>
                <a:gd name="adj" fmla="val 102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7F01CC-A5CD-4421-A415-99998E790E5D}"/>
                </a:ext>
              </a:extLst>
            </p:cNvPr>
            <p:cNvSpPr/>
            <p:nvPr/>
          </p:nvSpPr>
          <p:spPr>
            <a:xfrm>
              <a:off x="9190930" y="3120069"/>
              <a:ext cx="1363176" cy="141227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Third Normal From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2523E1-6727-4032-A453-A1E1847EC11A}"/>
                </a:ext>
              </a:extLst>
            </p:cNvPr>
            <p:cNvSpPr txBox="1"/>
            <p:nvPr/>
          </p:nvSpPr>
          <p:spPr>
            <a:xfrm>
              <a:off x="8474561" y="4726179"/>
              <a:ext cx="2779414" cy="11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400">
                  <a:solidFill>
                    <a:srgbClr val="000000">
                      <a:lumMod val="65000"/>
                      <a:lumOff val="35000"/>
                    </a:srgbClr>
                  </a:solidFill>
                  <a:latin typeface="Gilroy ExtraBold"/>
                </a:rPr>
                <a:t>Columns that had a transitive dependency of non-key attributes were removed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Separate entities were created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C38785-0D94-4ADA-BFA2-8C6C378A90D8}"/>
                </a:ext>
              </a:extLst>
            </p:cNvPr>
            <p:cNvCxnSpPr>
              <a:cxnSpLocks/>
            </p:cNvCxnSpPr>
            <p:nvPr/>
          </p:nvCxnSpPr>
          <p:spPr>
            <a:xfrm>
              <a:off x="9220939" y="6308633"/>
              <a:ext cx="1302900" cy="0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A36B06-A8B5-4830-B616-8ADA9BA8E509}"/>
              </a:ext>
            </a:extLst>
          </p:cNvPr>
          <p:cNvSpPr/>
          <p:nvPr/>
        </p:nvSpPr>
        <p:spPr>
          <a:xfrm>
            <a:off x="3650854" y="4646504"/>
            <a:ext cx="911588" cy="42332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1 NF</a:t>
            </a:r>
            <a:endParaRPr lang="en-US" sz="2600" b="1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DF42D9FC-0F07-4A47-AE25-DC2F1B8AEF22}"/>
              </a:ext>
            </a:extLst>
          </p:cNvPr>
          <p:cNvSpPr/>
          <p:nvPr/>
        </p:nvSpPr>
        <p:spPr>
          <a:xfrm>
            <a:off x="7792505" y="4654782"/>
            <a:ext cx="911588" cy="42332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2 NF</a:t>
            </a:r>
            <a:endParaRPr lang="en-US" sz="2600" b="1"/>
          </a:p>
        </p:txBody>
      </p:sp>
    </p:spTree>
    <p:extLst>
      <p:ext uri="{BB962C8B-B14F-4D97-AF65-F5344CB8AC3E}">
        <p14:creationId xmlns:p14="http://schemas.microsoft.com/office/powerpoint/2010/main" val="338677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1642F9-AA24-422B-902A-7471F86EDD2C}"/>
              </a:ext>
            </a:extLst>
          </p:cNvPr>
          <p:cNvSpPr/>
          <p:nvPr/>
        </p:nvSpPr>
        <p:spPr>
          <a:xfrm>
            <a:off x="0" y="1"/>
            <a:ext cx="12192000" cy="5586689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236D8-A498-4456-848C-2BC6A98FF9C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b="17345"/>
          <a:stretch>
            <a:fillRect/>
          </a:stretch>
        </p:blipFill>
        <p:spPr/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A8DB1F-AAAC-4384-B474-A86BB338320F}"/>
              </a:ext>
            </a:extLst>
          </p:cNvPr>
          <p:cNvSpPr/>
          <p:nvPr/>
        </p:nvSpPr>
        <p:spPr>
          <a:xfrm>
            <a:off x="0" y="1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0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0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E0F94-BCAF-4088-A822-17809FCECBC7}"/>
              </a:ext>
            </a:extLst>
          </p:cNvPr>
          <p:cNvSpPr txBox="1"/>
          <p:nvPr/>
        </p:nvSpPr>
        <p:spPr>
          <a:xfrm>
            <a:off x="2247899" y="1157515"/>
            <a:ext cx="7934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Data </a:t>
            </a: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1F66C5-3884-44B9-B20F-9D8A9FA2D755}"/>
              </a:ext>
            </a:extLst>
          </p:cNvPr>
          <p:cNvSpPr/>
          <p:nvPr/>
        </p:nvSpPr>
        <p:spPr>
          <a:xfrm>
            <a:off x="13631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801F5E-9F34-4208-BC86-86C760F207D9}"/>
              </a:ext>
            </a:extLst>
          </p:cNvPr>
          <p:cNvSpPr/>
          <p:nvPr/>
        </p:nvSpPr>
        <p:spPr>
          <a:xfrm>
            <a:off x="462072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F4B5A2-BA23-4F43-895C-DFFAAE1F8444}"/>
              </a:ext>
            </a:extLst>
          </p:cNvPr>
          <p:cNvSpPr/>
          <p:nvPr/>
        </p:nvSpPr>
        <p:spPr>
          <a:xfrm>
            <a:off x="78782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EB3DEF-3631-42C5-91CE-308A801C367E}"/>
              </a:ext>
            </a:extLst>
          </p:cNvPr>
          <p:cNvSpPr/>
          <p:nvPr/>
        </p:nvSpPr>
        <p:spPr>
          <a:xfrm>
            <a:off x="21597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AC84F6-C35D-44E2-9EA0-87B9DDF3D10B}"/>
              </a:ext>
            </a:extLst>
          </p:cNvPr>
          <p:cNvSpPr/>
          <p:nvPr/>
        </p:nvSpPr>
        <p:spPr>
          <a:xfrm>
            <a:off x="5387336" y="2774433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250ED8C-5ADB-4CFB-B95E-E9A7CD4234C5}"/>
              </a:ext>
            </a:extLst>
          </p:cNvPr>
          <p:cNvSpPr/>
          <p:nvPr/>
        </p:nvSpPr>
        <p:spPr>
          <a:xfrm>
            <a:off x="86748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29426-B1C1-4A95-A9EE-5A61A9DD7D85}"/>
              </a:ext>
            </a:extLst>
          </p:cNvPr>
          <p:cNvSpPr txBox="1"/>
          <p:nvPr/>
        </p:nvSpPr>
        <p:spPr>
          <a:xfrm>
            <a:off x="1562714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Retailers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E879CC-8AAC-4B75-8665-2E48ADFAE85B}"/>
              </a:ext>
            </a:extLst>
          </p:cNvPr>
          <p:cNvSpPr txBox="1"/>
          <p:nvPr/>
        </p:nvSpPr>
        <p:spPr>
          <a:xfrm>
            <a:off x="1565885" y="4915064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BCF254-D956-489B-82A3-0B9C0793D17A}"/>
              </a:ext>
            </a:extLst>
          </p:cNvPr>
          <p:cNvSpPr txBox="1"/>
          <p:nvPr/>
        </p:nvSpPr>
        <p:spPr>
          <a:xfrm>
            <a:off x="4421187" y="4327270"/>
            <a:ext cx="3200400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FD3CE-243E-4817-99DC-EF39FCF1B75C}"/>
              </a:ext>
            </a:extLst>
          </p:cNvPr>
          <p:cNvSpPr txBox="1"/>
          <p:nvPr/>
        </p:nvSpPr>
        <p:spPr>
          <a:xfrm>
            <a:off x="4778252" y="4883467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Activity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02509-D61F-4FD2-8F64-08C815D8169E}"/>
              </a:ext>
            </a:extLst>
          </p:cNvPr>
          <p:cNvSpPr txBox="1"/>
          <p:nvPr/>
        </p:nvSpPr>
        <p:spPr>
          <a:xfrm>
            <a:off x="8077815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Products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22E7D-C915-4E76-BD1C-A273973D05EE}"/>
              </a:ext>
            </a:extLst>
          </p:cNvPr>
          <p:cNvSpPr txBox="1"/>
          <p:nvPr/>
        </p:nvSpPr>
        <p:spPr>
          <a:xfrm>
            <a:off x="8077815" y="4863106"/>
            <a:ext cx="255147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&amp; Brand performance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312A7A-FED1-4F2C-ABA8-0D15307D5F9B}"/>
              </a:ext>
            </a:extLst>
          </p:cNvPr>
          <p:cNvCxnSpPr>
            <a:cxnSpLocks/>
          </p:cNvCxnSpPr>
          <p:nvPr/>
        </p:nvCxnSpPr>
        <p:spPr>
          <a:xfrm>
            <a:off x="218980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6A9052-D50C-4E29-9615-F4BFE657CDF8}"/>
              </a:ext>
            </a:extLst>
          </p:cNvPr>
          <p:cNvCxnSpPr>
            <a:cxnSpLocks/>
          </p:cNvCxnSpPr>
          <p:nvPr/>
        </p:nvCxnSpPr>
        <p:spPr>
          <a:xfrm>
            <a:off x="544735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FE3F8-3479-427F-A2BF-EC2BEFC04E6B}"/>
              </a:ext>
            </a:extLst>
          </p:cNvPr>
          <p:cNvCxnSpPr>
            <a:cxnSpLocks/>
          </p:cNvCxnSpPr>
          <p:nvPr/>
        </p:nvCxnSpPr>
        <p:spPr>
          <a:xfrm>
            <a:off x="8704903" y="5837856"/>
            <a:ext cx="1297295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62E5643C-C32A-4A21-93FB-136CD41A1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192" y="3060646"/>
            <a:ext cx="644517" cy="6445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921678-3FC7-4958-B4B0-2861EFD21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221522"/>
            <a:ext cx="432854" cy="438950"/>
          </a:xfrm>
          <a:prstGeom prst="rect">
            <a:avLst/>
          </a:prstGeom>
        </p:spPr>
      </p:pic>
      <p:grpSp>
        <p:nvGrpSpPr>
          <p:cNvPr id="45" name="Graphic 59">
            <a:extLst>
              <a:ext uri="{FF2B5EF4-FFF2-40B4-BE49-F238E27FC236}">
                <a16:creationId xmlns:a16="http://schemas.microsoft.com/office/drawing/2014/main" id="{2957C1C3-4E95-4A33-8602-E9A9454F8832}"/>
              </a:ext>
            </a:extLst>
          </p:cNvPr>
          <p:cNvGrpSpPr/>
          <p:nvPr/>
        </p:nvGrpSpPr>
        <p:grpSpPr>
          <a:xfrm>
            <a:off x="5759904" y="3159007"/>
            <a:ext cx="672192" cy="546156"/>
            <a:chOff x="638569" y="4360248"/>
            <a:chExt cx="440848" cy="3581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BFDF9E-B660-46D7-958B-1D4F85D6610E}"/>
                </a:ext>
              </a:extLst>
            </p:cNvPr>
            <p:cNvSpPr/>
            <p:nvPr/>
          </p:nvSpPr>
          <p:spPr>
            <a:xfrm>
              <a:off x="638569" y="4360248"/>
              <a:ext cx="440848" cy="303083"/>
            </a:xfrm>
            <a:custGeom>
              <a:avLst/>
              <a:gdLst>
                <a:gd name="connsiteX0" fmla="*/ 427072 w 440848"/>
                <a:gd name="connsiteY0" fmla="*/ 303083 h 303083"/>
                <a:gd name="connsiteX1" fmla="*/ 399519 w 440848"/>
                <a:gd name="connsiteY1" fmla="*/ 303083 h 303083"/>
                <a:gd name="connsiteX2" fmla="*/ 385742 w 440848"/>
                <a:gd name="connsiteY2" fmla="*/ 289307 h 303083"/>
                <a:gd name="connsiteX3" fmla="*/ 399519 w 440848"/>
                <a:gd name="connsiteY3" fmla="*/ 275530 h 303083"/>
                <a:gd name="connsiteX4" fmla="*/ 413295 w 440848"/>
                <a:gd name="connsiteY4" fmla="*/ 275530 h 303083"/>
                <a:gd name="connsiteX5" fmla="*/ 413295 w 440848"/>
                <a:gd name="connsiteY5" fmla="*/ 220424 h 303083"/>
                <a:gd name="connsiteX6" fmla="*/ 406972 w 440848"/>
                <a:gd name="connsiteY6" fmla="*/ 206648 h 303083"/>
                <a:gd name="connsiteX7" fmla="*/ 385742 w 440848"/>
                <a:gd name="connsiteY7" fmla="*/ 206648 h 303083"/>
                <a:gd name="connsiteX8" fmla="*/ 372241 w 440848"/>
                <a:gd name="connsiteY8" fmla="*/ 195626 h 303083"/>
                <a:gd name="connsiteX9" fmla="*/ 360683 w 440848"/>
                <a:gd name="connsiteY9" fmla="*/ 137765 h 303083"/>
                <a:gd name="connsiteX10" fmla="*/ 316860 w 440848"/>
                <a:gd name="connsiteY10" fmla="*/ 137765 h 303083"/>
                <a:gd name="connsiteX11" fmla="*/ 303083 w 440848"/>
                <a:gd name="connsiteY11" fmla="*/ 123989 h 303083"/>
                <a:gd name="connsiteX12" fmla="*/ 303083 w 440848"/>
                <a:gd name="connsiteY12" fmla="*/ 68883 h 303083"/>
                <a:gd name="connsiteX13" fmla="*/ 261754 w 440848"/>
                <a:gd name="connsiteY13" fmla="*/ 27553 h 303083"/>
                <a:gd name="connsiteX14" fmla="*/ 68883 w 440848"/>
                <a:gd name="connsiteY14" fmla="*/ 27553 h 303083"/>
                <a:gd name="connsiteX15" fmla="*/ 27553 w 440848"/>
                <a:gd name="connsiteY15" fmla="*/ 68883 h 303083"/>
                <a:gd name="connsiteX16" fmla="*/ 13777 w 440848"/>
                <a:gd name="connsiteY16" fmla="*/ 82659 h 303083"/>
                <a:gd name="connsiteX17" fmla="*/ 0 w 440848"/>
                <a:gd name="connsiteY17" fmla="*/ 68883 h 303083"/>
                <a:gd name="connsiteX18" fmla="*/ 68883 w 440848"/>
                <a:gd name="connsiteY18" fmla="*/ 0 h 303083"/>
                <a:gd name="connsiteX19" fmla="*/ 261754 w 440848"/>
                <a:gd name="connsiteY19" fmla="*/ 0 h 303083"/>
                <a:gd name="connsiteX20" fmla="*/ 330636 w 440848"/>
                <a:gd name="connsiteY20" fmla="*/ 68883 h 303083"/>
                <a:gd name="connsiteX21" fmla="*/ 330636 w 440848"/>
                <a:gd name="connsiteY21" fmla="*/ 110212 h 303083"/>
                <a:gd name="connsiteX22" fmla="*/ 371966 w 440848"/>
                <a:gd name="connsiteY22" fmla="*/ 110212 h 303083"/>
                <a:gd name="connsiteX23" fmla="*/ 385466 w 440848"/>
                <a:gd name="connsiteY23" fmla="*/ 121233 h 303083"/>
                <a:gd name="connsiteX24" fmla="*/ 397025 w 440848"/>
                <a:gd name="connsiteY24" fmla="*/ 179095 h 303083"/>
                <a:gd name="connsiteX25" fmla="*/ 413295 w 440848"/>
                <a:gd name="connsiteY25" fmla="*/ 179095 h 303083"/>
                <a:gd name="connsiteX26" fmla="*/ 423035 w 440848"/>
                <a:gd name="connsiteY26" fmla="*/ 183131 h 303083"/>
                <a:gd name="connsiteX27" fmla="*/ 440848 w 440848"/>
                <a:gd name="connsiteY27" fmla="*/ 220424 h 303083"/>
                <a:gd name="connsiteX28" fmla="*/ 440848 w 440848"/>
                <a:gd name="connsiteY28" fmla="*/ 289307 h 303083"/>
                <a:gd name="connsiteX29" fmla="*/ 427072 w 440848"/>
                <a:gd name="connsiteY29" fmla="*/ 303083 h 3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848" h="303083">
                  <a:moveTo>
                    <a:pt x="427072" y="303083"/>
                  </a:moveTo>
                  <a:lnTo>
                    <a:pt x="399519" y="303083"/>
                  </a:lnTo>
                  <a:cubicBezTo>
                    <a:pt x="391910" y="303083"/>
                    <a:pt x="385742" y="296915"/>
                    <a:pt x="385742" y="289307"/>
                  </a:cubicBezTo>
                  <a:cubicBezTo>
                    <a:pt x="385742" y="281698"/>
                    <a:pt x="391910" y="275530"/>
                    <a:pt x="399519" y="275530"/>
                  </a:cubicBezTo>
                  <a:lnTo>
                    <a:pt x="413295" y="275530"/>
                  </a:lnTo>
                  <a:lnTo>
                    <a:pt x="413295" y="220424"/>
                  </a:lnTo>
                  <a:cubicBezTo>
                    <a:pt x="412496" y="215338"/>
                    <a:pt x="410308" y="210570"/>
                    <a:pt x="406972" y="206648"/>
                  </a:cubicBezTo>
                  <a:lnTo>
                    <a:pt x="385742" y="206648"/>
                  </a:lnTo>
                  <a:cubicBezTo>
                    <a:pt x="379194" y="206649"/>
                    <a:pt x="373551" y="202042"/>
                    <a:pt x="372241" y="195626"/>
                  </a:cubicBezTo>
                  <a:lnTo>
                    <a:pt x="360683" y="137765"/>
                  </a:lnTo>
                  <a:lnTo>
                    <a:pt x="316860" y="137765"/>
                  </a:lnTo>
                  <a:cubicBezTo>
                    <a:pt x="309251" y="137765"/>
                    <a:pt x="303083" y="131597"/>
                    <a:pt x="303083" y="123989"/>
                  </a:cubicBezTo>
                  <a:lnTo>
                    <a:pt x="303083" y="68883"/>
                  </a:lnTo>
                  <a:cubicBezTo>
                    <a:pt x="303083" y="46057"/>
                    <a:pt x="284580" y="27553"/>
                    <a:pt x="261754" y="27553"/>
                  </a:cubicBezTo>
                  <a:lnTo>
                    <a:pt x="68883" y="27553"/>
                  </a:lnTo>
                  <a:cubicBezTo>
                    <a:pt x="46057" y="27553"/>
                    <a:pt x="27553" y="46057"/>
                    <a:pt x="27553" y="68883"/>
                  </a:cubicBezTo>
                  <a:cubicBezTo>
                    <a:pt x="27553" y="76491"/>
                    <a:pt x="21385" y="82659"/>
                    <a:pt x="13777" y="82659"/>
                  </a:cubicBezTo>
                  <a:cubicBezTo>
                    <a:pt x="6168" y="82659"/>
                    <a:pt x="0" y="76491"/>
                    <a:pt x="0" y="68883"/>
                  </a:cubicBezTo>
                  <a:cubicBezTo>
                    <a:pt x="46" y="30859"/>
                    <a:pt x="30859" y="46"/>
                    <a:pt x="68883" y="0"/>
                  </a:cubicBezTo>
                  <a:lnTo>
                    <a:pt x="261754" y="0"/>
                  </a:lnTo>
                  <a:cubicBezTo>
                    <a:pt x="299778" y="46"/>
                    <a:pt x="330591" y="30859"/>
                    <a:pt x="330636" y="68883"/>
                  </a:cubicBezTo>
                  <a:lnTo>
                    <a:pt x="330636" y="110212"/>
                  </a:lnTo>
                  <a:lnTo>
                    <a:pt x="371966" y="110212"/>
                  </a:lnTo>
                  <a:cubicBezTo>
                    <a:pt x="378513" y="110211"/>
                    <a:pt x="384156" y="114817"/>
                    <a:pt x="385466" y="121233"/>
                  </a:cubicBezTo>
                  <a:lnTo>
                    <a:pt x="397025" y="179095"/>
                  </a:lnTo>
                  <a:lnTo>
                    <a:pt x="413295" y="179095"/>
                  </a:lnTo>
                  <a:cubicBezTo>
                    <a:pt x="416949" y="179096"/>
                    <a:pt x="420452" y="180547"/>
                    <a:pt x="423035" y="183131"/>
                  </a:cubicBezTo>
                  <a:cubicBezTo>
                    <a:pt x="433166" y="193086"/>
                    <a:pt x="439472" y="206288"/>
                    <a:pt x="440848" y="220424"/>
                  </a:cubicBezTo>
                  <a:lnTo>
                    <a:pt x="440848" y="289307"/>
                  </a:lnTo>
                  <a:cubicBezTo>
                    <a:pt x="440848" y="296915"/>
                    <a:pt x="434680" y="303083"/>
                    <a:pt x="427072" y="30308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874D03E-ACD8-4F59-A17F-8780EE1E9FEC}"/>
                </a:ext>
              </a:extLst>
            </p:cNvPr>
            <p:cNvSpPr/>
            <p:nvPr/>
          </p:nvSpPr>
          <p:spPr>
            <a:xfrm>
              <a:off x="638569" y="4580672"/>
              <a:ext cx="110212" cy="82659"/>
            </a:xfrm>
            <a:custGeom>
              <a:avLst/>
              <a:gdLst>
                <a:gd name="connsiteX0" fmla="*/ 96436 w 110212"/>
                <a:gd name="connsiteY0" fmla="*/ 82659 h 82659"/>
                <a:gd name="connsiteX1" fmla="*/ 68883 w 110212"/>
                <a:gd name="connsiteY1" fmla="*/ 82659 h 82659"/>
                <a:gd name="connsiteX2" fmla="*/ 0 w 110212"/>
                <a:gd name="connsiteY2" fmla="*/ 13777 h 82659"/>
                <a:gd name="connsiteX3" fmla="*/ 13777 w 110212"/>
                <a:gd name="connsiteY3" fmla="*/ 0 h 82659"/>
                <a:gd name="connsiteX4" fmla="*/ 27553 w 110212"/>
                <a:gd name="connsiteY4" fmla="*/ 13777 h 82659"/>
                <a:gd name="connsiteX5" fmla="*/ 68883 w 110212"/>
                <a:gd name="connsiteY5" fmla="*/ 55106 h 82659"/>
                <a:gd name="connsiteX6" fmla="*/ 96436 w 110212"/>
                <a:gd name="connsiteY6" fmla="*/ 55106 h 82659"/>
                <a:gd name="connsiteX7" fmla="*/ 110212 w 110212"/>
                <a:gd name="connsiteY7" fmla="*/ 68883 h 82659"/>
                <a:gd name="connsiteX8" fmla="*/ 96436 w 110212"/>
                <a:gd name="connsiteY8" fmla="*/ 82659 h 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12" h="82659">
                  <a:moveTo>
                    <a:pt x="96436" y="82659"/>
                  </a:moveTo>
                  <a:lnTo>
                    <a:pt x="68883" y="82659"/>
                  </a:lnTo>
                  <a:cubicBezTo>
                    <a:pt x="30859" y="82614"/>
                    <a:pt x="46" y="51801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cubicBezTo>
                    <a:pt x="27553" y="36603"/>
                    <a:pt x="46057" y="55106"/>
                    <a:pt x="68883" y="55106"/>
                  </a:cubicBezTo>
                  <a:lnTo>
                    <a:pt x="96436" y="55106"/>
                  </a:lnTo>
                  <a:cubicBezTo>
                    <a:pt x="104044" y="55106"/>
                    <a:pt x="110212" y="61274"/>
                    <a:pt x="110212" y="68883"/>
                  </a:cubicBezTo>
                  <a:cubicBezTo>
                    <a:pt x="110212" y="76491"/>
                    <a:pt x="104044" y="82659"/>
                    <a:pt x="96436" y="826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35303A-57DC-4088-AFF2-ED800DFB216A}"/>
                </a:ext>
              </a:extLst>
            </p:cNvPr>
            <p:cNvSpPr/>
            <p:nvPr/>
          </p:nvSpPr>
          <p:spPr>
            <a:xfrm>
              <a:off x="721228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9" y="27553"/>
                    <a:pt x="27553" y="39888"/>
                    <a:pt x="27553" y="55106"/>
                  </a:cubicBezTo>
                  <a:cubicBezTo>
                    <a:pt x="27553" y="70324"/>
                    <a:pt x="39889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A7A23-5AFD-4821-9856-364D3C4AB14F}"/>
                </a:ext>
              </a:extLst>
            </p:cNvPr>
            <p:cNvSpPr/>
            <p:nvPr/>
          </p:nvSpPr>
          <p:spPr>
            <a:xfrm>
              <a:off x="886546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8" y="27553"/>
                    <a:pt x="27553" y="39888"/>
                    <a:pt x="27553" y="55106"/>
                  </a:cubicBezTo>
                  <a:cubicBezTo>
                    <a:pt x="27553" y="70324"/>
                    <a:pt x="39888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1B0576-7589-4AEB-A7DC-EDEFC03C2098}"/>
                </a:ext>
              </a:extLst>
            </p:cNvPr>
            <p:cNvSpPr/>
            <p:nvPr/>
          </p:nvSpPr>
          <p:spPr>
            <a:xfrm>
              <a:off x="803887" y="4635778"/>
              <a:ext cx="110212" cy="27553"/>
            </a:xfrm>
            <a:custGeom>
              <a:avLst/>
              <a:gdLst>
                <a:gd name="connsiteX0" fmla="*/ 96436 w 110212"/>
                <a:gd name="connsiteY0" fmla="*/ 27553 h 27553"/>
                <a:gd name="connsiteX1" fmla="*/ 13777 w 110212"/>
                <a:gd name="connsiteY1" fmla="*/ 27553 h 27553"/>
                <a:gd name="connsiteX2" fmla="*/ 0 w 110212"/>
                <a:gd name="connsiteY2" fmla="*/ 13777 h 27553"/>
                <a:gd name="connsiteX3" fmla="*/ 13777 w 110212"/>
                <a:gd name="connsiteY3" fmla="*/ 0 h 27553"/>
                <a:gd name="connsiteX4" fmla="*/ 96436 w 110212"/>
                <a:gd name="connsiteY4" fmla="*/ 0 h 27553"/>
                <a:gd name="connsiteX5" fmla="*/ 110212 w 110212"/>
                <a:gd name="connsiteY5" fmla="*/ 13777 h 27553"/>
                <a:gd name="connsiteX6" fmla="*/ 96436 w 110212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12" h="27553">
                  <a:moveTo>
                    <a:pt x="96436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96436" y="0"/>
                  </a:lnTo>
                  <a:cubicBezTo>
                    <a:pt x="104044" y="0"/>
                    <a:pt x="110212" y="6168"/>
                    <a:pt x="110212" y="13777"/>
                  </a:cubicBezTo>
                  <a:cubicBezTo>
                    <a:pt x="110212" y="21385"/>
                    <a:pt x="104044" y="27553"/>
                    <a:pt x="9643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83F6468-687C-4BF0-B21E-1D9ECCFE575A}"/>
                </a:ext>
              </a:extLst>
            </p:cNvPr>
            <p:cNvSpPr/>
            <p:nvPr/>
          </p:nvSpPr>
          <p:spPr>
            <a:xfrm>
              <a:off x="941651" y="4470460"/>
              <a:ext cx="96435" cy="96435"/>
            </a:xfrm>
            <a:custGeom>
              <a:avLst/>
              <a:gdLst>
                <a:gd name="connsiteX0" fmla="*/ 82659 w 96435"/>
                <a:gd name="connsiteY0" fmla="*/ 96436 h 96435"/>
                <a:gd name="connsiteX1" fmla="*/ 1447 w 96435"/>
                <a:gd name="connsiteY1" fmla="*/ 61264 h 96435"/>
                <a:gd name="connsiteX2" fmla="*/ 0 w 96435"/>
                <a:gd name="connsiteY2" fmla="*/ 55106 h 96435"/>
                <a:gd name="connsiteX3" fmla="*/ 0 w 96435"/>
                <a:gd name="connsiteY3" fmla="*/ 13777 h 96435"/>
                <a:gd name="connsiteX4" fmla="*/ 13777 w 96435"/>
                <a:gd name="connsiteY4" fmla="*/ 0 h 96435"/>
                <a:gd name="connsiteX5" fmla="*/ 27553 w 96435"/>
                <a:gd name="connsiteY5" fmla="*/ 13777 h 96435"/>
                <a:gd name="connsiteX6" fmla="*/ 27553 w 96435"/>
                <a:gd name="connsiteY6" fmla="*/ 50973 h 96435"/>
                <a:gd name="connsiteX7" fmla="*/ 82659 w 96435"/>
                <a:gd name="connsiteY7" fmla="*/ 68883 h 96435"/>
                <a:gd name="connsiteX8" fmla="*/ 96436 w 96435"/>
                <a:gd name="connsiteY8" fmla="*/ 82659 h 96435"/>
                <a:gd name="connsiteX9" fmla="*/ 82659 w 96435"/>
                <a:gd name="connsiteY9" fmla="*/ 96436 h 9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435" h="96435">
                  <a:moveTo>
                    <a:pt x="82659" y="96436"/>
                  </a:moveTo>
                  <a:cubicBezTo>
                    <a:pt x="20830" y="96436"/>
                    <a:pt x="3251" y="64874"/>
                    <a:pt x="1447" y="61264"/>
                  </a:cubicBezTo>
                  <a:cubicBezTo>
                    <a:pt x="493" y="59352"/>
                    <a:pt x="-1" y="57243"/>
                    <a:pt x="0" y="55106"/>
                  </a:cubicBezTo>
                  <a:lnTo>
                    <a:pt x="0" y="13777"/>
                  </a:ln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lnTo>
                    <a:pt x="27553" y="50973"/>
                  </a:lnTo>
                  <a:cubicBezTo>
                    <a:pt x="31810" y="56015"/>
                    <a:pt x="46234" y="68883"/>
                    <a:pt x="82659" y="68883"/>
                  </a:cubicBezTo>
                  <a:cubicBezTo>
                    <a:pt x="90268" y="68883"/>
                    <a:pt x="96436" y="75050"/>
                    <a:pt x="96436" y="82659"/>
                  </a:cubicBezTo>
                  <a:cubicBezTo>
                    <a:pt x="96436" y="90268"/>
                    <a:pt x="90268" y="96436"/>
                    <a:pt x="82659" y="9643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79A51C-D065-467A-AFF4-AFE071F19382}"/>
                </a:ext>
              </a:extLst>
            </p:cNvPr>
            <p:cNvSpPr/>
            <p:nvPr/>
          </p:nvSpPr>
          <p:spPr>
            <a:xfrm>
              <a:off x="638569" y="4470460"/>
              <a:ext cx="41329" cy="27553"/>
            </a:xfrm>
            <a:custGeom>
              <a:avLst/>
              <a:gdLst>
                <a:gd name="connsiteX0" fmla="*/ 27553 w 41329"/>
                <a:gd name="connsiteY0" fmla="*/ 27553 h 27553"/>
                <a:gd name="connsiteX1" fmla="*/ 13777 w 41329"/>
                <a:gd name="connsiteY1" fmla="*/ 27553 h 27553"/>
                <a:gd name="connsiteX2" fmla="*/ 0 w 41329"/>
                <a:gd name="connsiteY2" fmla="*/ 13777 h 27553"/>
                <a:gd name="connsiteX3" fmla="*/ 13777 w 41329"/>
                <a:gd name="connsiteY3" fmla="*/ 0 h 27553"/>
                <a:gd name="connsiteX4" fmla="*/ 27553 w 41329"/>
                <a:gd name="connsiteY4" fmla="*/ 0 h 27553"/>
                <a:gd name="connsiteX5" fmla="*/ 41330 w 41329"/>
                <a:gd name="connsiteY5" fmla="*/ 13777 h 27553"/>
                <a:gd name="connsiteX6" fmla="*/ 27553 w 4132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9" h="27553">
                  <a:moveTo>
                    <a:pt x="2755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27553" y="0"/>
                  </a:lnTo>
                  <a:cubicBezTo>
                    <a:pt x="35161" y="0"/>
                    <a:pt x="41330" y="6168"/>
                    <a:pt x="41330" y="13777"/>
                  </a:cubicBezTo>
                  <a:cubicBezTo>
                    <a:pt x="41330" y="21385"/>
                    <a:pt x="35161" y="27553"/>
                    <a:pt x="2755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BD6C2B1-CF12-42AF-8BFB-A16DD2A7FF6E}"/>
                </a:ext>
              </a:extLst>
            </p:cNvPr>
            <p:cNvSpPr/>
            <p:nvPr/>
          </p:nvSpPr>
          <p:spPr>
            <a:xfrm>
              <a:off x="638569" y="4525566"/>
              <a:ext cx="123988" cy="27553"/>
            </a:xfrm>
            <a:custGeom>
              <a:avLst/>
              <a:gdLst>
                <a:gd name="connsiteX0" fmla="*/ 110212 w 123988"/>
                <a:gd name="connsiteY0" fmla="*/ 27553 h 27553"/>
                <a:gd name="connsiteX1" fmla="*/ 13777 w 123988"/>
                <a:gd name="connsiteY1" fmla="*/ 27553 h 27553"/>
                <a:gd name="connsiteX2" fmla="*/ 0 w 123988"/>
                <a:gd name="connsiteY2" fmla="*/ 13777 h 27553"/>
                <a:gd name="connsiteX3" fmla="*/ 13777 w 123988"/>
                <a:gd name="connsiteY3" fmla="*/ 0 h 27553"/>
                <a:gd name="connsiteX4" fmla="*/ 110212 w 123988"/>
                <a:gd name="connsiteY4" fmla="*/ 0 h 27553"/>
                <a:gd name="connsiteX5" fmla="*/ 123989 w 123988"/>
                <a:gd name="connsiteY5" fmla="*/ 13777 h 27553"/>
                <a:gd name="connsiteX6" fmla="*/ 110212 w 123988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88" h="27553">
                  <a:moveTo>
                    <a:pt x="110212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110212" y="0"/>
                  </a:lnTo>
                  <a:cubicBezTo>
                    <a:pt x="117821" y="0"/>
                    <a:pt x="123989" y="6168"/>
                    <a:pt x="123989" y="13777"/>
                  </a:cubicBezTo>
                  <a:cubicBezTo>
                    <a:pt x="123989" y="21385"/>
                    <a:pt x="117821" y="27553"/>
                    <a:pt x="110212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832819-13C7-4D46-9A07-20A32D09B943}"/>
                </a:ext>
              </a:extLst>
            </p:cNvPr>
            <p:cNvSpPr/>
            <p:nvPr/>
          </p:nvSpPr>
          <p:spPr>
            <a:xfrm>
              <a:off x="790109" y="4525561"/>
              <a:ext cx="27554" cy="27559"/>
            </a:xfrm>
            <a:custGeom>
              <a:avLst/>
              <a:gdLst>
                <a:gd name="connsiteX0" fmla="*/ 13777 w 27554"/>
                <a:gd name="connsiteY0" fmla="*/ 27558 h 27559"/>
                <a:gd name="connsiteX1" fmla="*/ 8542 w 27554"/>
                <a:gd name="connsiteY1" fmla="*/ 26594 h 27559"/>
                <a:gd name="connsiteX2" fmla="*/ 3996 w 27554"/>
                <a:gd name="connsiteY2" fmla="*/ 23563 h 27559"/>
                <a:gd name="connsiteX3" fmla="*/ 1103 w 27554"/>
                <a:gd name="connsiteY3" fmla="*/ 8547 h 27559"/>
                <a:gd name="connsiteX4" fmla="*/ 3996 w 27554"/>
                <a:gd name="connsiteY4" fmla="*/ 4001 h 27559"/>
                <a:gd name="connsiteX5" fmla="*/ 16532 w 27554"/>
                <a:gd name="connsiteY5" fmla="*/ 281 h 27559"/>
                <a:gd name="connsiteX6" fmla="*/ 19012 w 27554"/>
                <a:gd name="connsiteY6" fmla="*/ 1107 h 27559"/>
                <a:gd name="connsiteX7" fmla="*/ 21492 w 27554"/>
                <a:gd name="connsiteY7" fmla="*/ 2347 h 27559"/>
                <a:gd name="connsiteX8" fmla="*/ 23558 w 27554"/>
                <a:gd name="connsiteY8" fmla="*/ 4001 h 27559"/>
                <a:gd name="connsiteX9" fmla="*/ 26451 w 27554"/>
                <a:gd name="connsiteY9" fmla="*/ 8547 h 27559"/>
                <a:gd name="connsiteX10" fmla="*/ 23558 w 27554"/>
                <a:gd name="connsiteY10" fmla="*/ 23563 h 27559"/>
                <a:gd name="connsiteX11" fmla="*/ 19012 w 27554"/>
                <a:gd name="connsiteY11" fmla="*/ 26594 h 27559"/>
                <a:gd name="connsiteX12" fmla="*/ 13777 w 27554"/>
                <a:gd name="connsiteY12" fmla="*/ 27558 h 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54" h="27559">
                  <a:moveTo>
                    <a:pt x="13777" y="27558"/>
                  </a:moveTo>
                  <a:cubicBezTo>
                    <a:pt x="11986" y="27580"/>
                    <a:pt x="10208" y="27253"/>
                    <a:pt x="8542" y="26594"/>
                  </a:cubicBezTo>
                  <a:cubicBezTo>
                    <a:pt x="6896" y="25795"/>
                    <a:pt x="5366" y="24775"/>
                    <a:pt x="3996" y="23563"/>
                  </a:cubicBezTo>
                  <a:cubicBezTo>
                    <a:pt x="51" y="19620"/>
                    <a:pt x="-1093" y="13673"/>
                    <a:pt x="1103" y="8547"/>
                  </a:cubicBezTo>
                  <a:cubicBezTo>
                    <a:pt x="1768" y="6861"/>
                    <a:pt x="2750" y="5318"/>
                    <a:pt x="3996" y="4001"/>
                  </a:cubicBezTo>
                  <a:cubicBezTo>
                    <a:pt x="7294" y="749"/>
                    <a:pt x="11994" y="-645"/>
                    <a:pt x="16532" y="281"/>
                  </a:cubicBezTo>
                  <a:cubicBezTo>
                    <a:pt x="17395" y="432"/>
                    <a:pt x="18231" y="712"/>
                    <a:pt x="19012" y="1107"/>
                  </a:cubicBezTo>
                  <a:cubicBezTo>
                    <a:pt x="19890" y="1412"/>
                    <a:pt x="20723" y="1828"/>
                    <a:pt x="21492" y="2347"/>
                  </a:cubicBezTo>
                  <a:lnTo>
                    <a:pt x="23558" y="4001"/>
                  </a:lnTo>
                  <a:cubicBezTo>
                    <a:pt x="24804" y="5318"/>
                    <a:pt x="25786" y="6861"/>
                    <a:pt x="26451" y="8547"/>
                  </a:cubicBezTo>
                  <a:cubicBezTo>
                    <a:pt x="28647" y="13673"/>
                    <a:pt x="27503" y="19620"/>
                    <a:pt x="23558" y="23563"/>
                  </a:cubicBezTo>
                  <a:cubicBezTo>
                    <a:pt x="22185" y="24773"/>
                    <a:pt x="20656" y="25792"/>
                    <a:pt x="19012" y="26594"/>
                  </a:cubicBezTo>
                  <a:cubicBezTo>
                    <a:pt x="17346" y="27253"/>
                    <a:pt x="15568" y="27580"/>
                    <a:pt x="13777" y="2755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37B7B2-DD96-46FC-B9A5-D87ADAD0602C}"/>
                </a:ext>
              </a:extLst>
            </p:cNvPr>
            <p:cNvSpPr/>
            <p:nvPr/>
          </p:nvSpPr>
          <p:spPr>
            <a:xfrm>
              <a:off x="707451" y="4470460"/>
              <a:ext cx="82659" cy="27553"/>
            </a:xfrm>
            <a:custGeom>
              <a:avLst/>
              <a:gdLst>
                <a:gd name="connsiteX0" fmla="*/ 68883 w 82659"/>
                <a:gd name="connsiteY0" fmla="*/ 27553 h 27553"/>
                <a:gd name="connsiteX1" fmla="*/ 13777 w 82659"/>
                <a:gd name="connsiteY1" fmla="*/ 27553 h 27553"/>
                <a:gd name="connsiteX2" fmla="*/ 0 w 82659"/>
                <a:gd name="connsiteY2" fmla="*/ 13777 h 27553"/>
                <a:gd name="connsiteX3" fmla="*/ 13777 w 82659"/>
                <a:gd name="connsiteY3" fmla="*/ 0 h 27553"/>
                <a:gd name="connsiteX4" fmla="*/ 68883 w 82659"/>
                <a:gd name="connsiteY4" fmla="*/ 0 h 27553"/>
                <a:gd name="connsiteX5" fmla="*/ 82659 w 82659"/>
                <a:gd name="connsiteY5" fmla="*/ 13777 h 27553"/>
                <a:gd name="connsiteX6" fmla="*/ 68883 w 8265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9" h="27553">
                  <a:moveTo>
                    <a:pt x="6888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68883" y="0"/>
                  </a:lnTo>
                  <a:cubicBezTo>
                    <a:pt x="76491" y="0"/>
                    <a:pt x="82659" y="6168"/>
                    <a:pt x="82659" y="13777"/>
                  </a:cubicBezTo>
                  <a:cubicBezTo>
                    <a:pt x="82659" y="21385"/>
                    <a:pt x="76491" y="27553"/>
                    <a:pt x="6888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637F4BE9-C9A5-47F6-AAFF-BE888488F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1291" y="3030021"/>
            <a:ext cx="644517" cy="6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7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ED9A07-1555-4606-86BF-BA0149302504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5A7343-3CBC-4897-AEF4-9D1BA5094156}"/>
              </a:ext>
            </a:extLst>
          </p:cNvPr>
          <p:cNvSpPr/>
          <p:nvPr/>
        </p:nvSpPr>
        <p:spPr>
          <a:xfrm>
            <a:off x="6095799" y="2"/>
            <a:ext cx="6096202" cy="3946605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FAA22-CE30-40F5-ABC1-0340276F89B9}"/>
              </a:ext>
            </a:extLst>
          </p:cNvPr>
          <p:cNvSpPr txBox="1"/>
          <p:nvPr/>
        </p:nvSpPr>
        <p:spPr>
          <a:xfrm>
            <a:off x="945364" y="1407496"/>
            <a:ext cx="37892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D3237"/>
                </a:solidFill>
                <a:latin typeface="Calibri Light"/>
              </a:rPr>
              <a:t>SQL queries were written to perform the following tasks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16D6DE-88DA-42FE-9ED9-2003B8DB8AD2}"/>
              </a:ext>
            </a:extLst>
          </p:cNvPr>
          <p:cNvSpPr/>
          <p:nvPr/>
        </p:nvSpPr>
        <p:spPr>
          <a:xfrm>
            <a:off x="1489843" y="2136576"/>
            <a:ext cx="2880000" cy="25708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8F6650-C773-4F67-A562-599970B6EABE}"/>
              </a:ext>
            </a:extLst>
          </p:cNvPr>
          <p:cNvSpPr/>
          <p:nvPr/>
        </p:nvSpPr>
        <p:spPr>
          <a:xfrm>
            <a:off x="4582975" y="2265202"/>
            <a:ext cx="2749157" cy="3677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07ABB3-2507-2740-877C-5F19547DFD74}"/>
              </a:ext>
            </a:extLst>
          </p:cNvPr>
          <p:cNvSpPr/>
          <p:nvPr/>
        </p:nvSpPr>
        <p:spPr>
          <a:xfrm>
            <a:off x="1616758" y="1930283"/>
            <a:ext cx="2696718" cy="5901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Monitoring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C3AE5E-A2CF-BB4F-8FC2-6DC16A58D5F5}"/>
              </a:ext>
            </a:extLst>
          </p:cNvPr>
          <p:cNvSpPr/>
          <p:nvPr/>
        </p:nvSpPr>
        <p:spPr>
          <a:xfrm>
            <a:off x="4734593" y="1930283"/>
            <a:ext cx="2523852" cy="5901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Value Addition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indoor, person, shelf&#10;&#10;Description automatically generated">
            <a:extLst>
              <a:ext uri="{FF2B5EF4-FFF2-40B4-BE49-F238E27FC236}">
                <a16:creationId xmlns:a16="http://schemas.microsoft.com/office/drawing/2014/main" id="{0DA310E8-34F2-7C40-8388-593495A6F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1" b="6261"/>
          <a:stretch>
            <a:fillRect/>
          </a:stretch>
        </p:blipFill>
        <p:spPr/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9C5CE9-7DC5-4F06-BC84-9D12D87B5172}"/>
              </a:ext>
            </a:extLst>
          </p:cNvPr>
          <p:cNvSpPr txBox="1"/>
          <p:nvPr/>
        </p:nvSpPr>
        <p:spPr>
          <a:xfrm>
            <a:off x="945364" y="754929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Retailers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Performance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62391FD8-8B68-4465-9A97-110B6248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33" y="4590624"/>
            <a:ext cx="1859561" cy="23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DE2F07-7140-46D7-A825-3FB491AAD87D}"/>
              </a:ext>
            </a:extLst>
          </p:cNvPr>
          <p:cNvSpPr txBox="1"/>
          <p:nvPr/>
        </p:nvSpPr>
        <p:spPr>
          <a:xfrm>
            <a:off x="1572018" y="2726717"/>
            <a:ext cx="2782999" cy="189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Active Customers/Retailers every month.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Average revenue per retailer per month as an important business KPI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Average purchase cycle of a retailer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0292E-4D0B-4912-9DD9-164BF2AE9C47}"/>
              </a:ext>
            </a:extLst>
          </p:cNvPr>
          <p:cNvSpPr txBox="1"/>
          <p:nvPr/>
        </p:nvSpPr>
        <p:spPr>
          <a:xfrm>
            <a:off x="4568676" y="2564548"/>
            <a:ext cx="2749157" cy="267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Best performing retailers in terms of revenue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Best performing retailers in terms of no of Orders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Worst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performing retailers in terms of revenue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Worst performing retailers in terms of no of Orders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3C612-1088-4D4F-BC0C-7F83B320C4CB}"/>
              </a:ext>
            </a:extLst>
          </p:cNvPr>
          <p:cNvSpPr txBox="1"/>
          <p:nvPr/>
        </p:nvSpPr>
        <p:spPr>
          <a:xfrm>
            <a:off x="954590" y="112602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Analysis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38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ED9A07-1555-4606-86BF-BA0149302504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5A7343-3CBC-4897-AEF4-9D1BA5094156}"/>
              </a:ext>
            </a:extLst>
          </p:cNvPr>
          <p:cNvSpPr/>
          <p:nvPr/>
        </p:nvSpPr>
        <p:spPr>
          <a:xfrm>
            <a:off x="6095799" y="2"/>
            <a:ext cx="6096202" cy="3946605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indoor, person, shelf&#10;&#10;Description automatically generated">
            <a:extLst>
              <a:ext uri="{FF2B5EF4-FFF2-40B4-BE49-F238E27FC236}">
                <a16:creationId xmlns:a16="http://schemas.microsoft.com/office/drawing/2014/main" id="{0DA310E8-34F2-7C40-8388-593495A6F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1" b="6261"/>
          <a:stretch>
            <a:fillRect/>
          </a:stretch>
        </p:blipFill>
        <p:spPr/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9C5CE9-7DC5-4F06-BC84-9D12D87B5172}"/>
              </a:ext>
            </a:extLst>
          </p:cNvPr>
          <p:cNvSpPr txBox="1"/>
          <p:nvPr/>
        </p:nvSpPr>
        <p:spPr>
          <a:xfrm>
            <a:off x="980681" y="691724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Agent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Activity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B8C84D-867C-4818-82B1-D679078FB8F4}"/>
              </a:ext>
            </a:extLst>
          </p:cNvPr>
          <p:cNvGrpSpPr/>
          <p:nvPr/>
        </p:nvGrpSpPr>
        <p:grpSpPr>
          <a:xfrm>
            <a:off x="4520301" y="3118852"/>
            <a:ext cx="2952164" cy="1655509"/>
            <a:chOff x="6214805" y="3135933"/>
            <a:chExt cx="2952164" cy="16555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A55FB70-B52A-4F6F-9826-042DEB173EEF}"/>
                </a:ext>
              </a:extLst>
            </p:cNvPr>
            <p:cNvSpPr/>
            <p:nvPr/>
          </p:nvSpPr>
          <p:spPr>
            <a:xfrm>
              <a:off x="6214805" y="3342225"/>
              <a:ext cx="2880000" cy="14492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Rounded Rectangle 1">
              <a:extLst>
                <a:ext uri="{FF2B5EF4-FFF2-40B4-BE49-F238E27FC236}">
                  <a16:creationId xmlns:a16="http://schemas.microsoft.com/office/drawing/2014/main" id="{CB599DCB-B93B-4CE0-9617-8ECDCA145911}"/>
                </a:ext>
              </a:extLst>
            </p:cNvPr>
            <p:cNvSpPr/>
            <p:nvPr/>
          </p:nvSpPr>
          <p:spPr>
            <a:xfrm>
              <a:off x="6341720" y="3135933"/>
              <a:ext cx="2696718" cy="5901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Monitoring</a:t>
              </a:r>
              <a:endParaRPr kumimoji="0" lang="en-NG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877168-9E33-4708-A0A0-65A027CC89FB}"/>
                </a:ext>
              </a:extLst>
            </p:cNvPr>
            <p:cNvSpPr txBox="1"/>
            <p:nvPr/>
          </p:nvSpPr>
          <p:spPr>
            <a:xfrm>
              <a:off x="6451600" y="3793066"/>
              <a:ext cx="2715369" cy="90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323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 Light"/>
                </a:rPr>
                <a:t>Agent Last active date monitoring for past 3 days &amp; Past 10 days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16D6DE-88DA-42FE-9ED9-2003B8DB8AD2}"/>
              </a:ext>
            </a:extLst>
          </p:cNvPr>
          <p:cNvSpPr/>
          <p:nvPr/>
        </p:nvSpPr>
        <p:spPr>
          <a:xfrm>
            <a:off x="392079" y="1929711"/>
            <a:ext cx="3561400" cy="30547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07ABB3-2507-2740-877C-5F19547DFD74}"/>
              </a:ext>
            </a:extLst>
          </p:cNvPr>
          <p:cNvSpPr/>
          <p:nvPr/>
        </p:nvSpPr>
        <p:spPr>
          <a:xfrm>
            <a:off x="492861" y="1723419"/>
            <a:ext cx="3437580" cy="5901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>
                <a:solidFill>
                  <a:srgbClr val="FFFFFF"/>
                </a:solidFill>
                <a:latin typeface="Gilroy ExtraBold"/>
              </a:rPr>
              <a:t>Elevating Performance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BF88-AAEA-4CA6-9D24-0A43C761D852}"/>
              </a:ext>
            </a:extLst>
          </p:cNvPr>
          <p:cNvSpPr txBox="1"/>
          <p:nvPr/>
        </p:nvSpPr>
        <p:spPr>
          <a:xfrm>
            <a:off x="392078" y="2372278"/>
            <a:ext cx="3634985" cy="2151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/>
                </a:solidFill>
                <a:latin typeface="Calibri Light"/>
              </a:rPr>
              <a:t>Agent performance revenue wise based on the total sales made by their customers – along with average revenue per retailer</a:t>
            </a:r>
            <a:endParaRPr lang="en-US" sz="130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Find out the above data for all the months.</a:t>
            </a:r>
            <a:endParaRPr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Calibri Light"/>
            </a:endParaRPr>
          </a:p>
          <a:p>
            <a:pPr marL="285750" indent="-285750">
              <a:lnSpc>
                <a:spcPct val="130000"/>
              </a:lnSpc>
              <a:buClr>
                <a:srgbClr val="ED3237"/>
              </a:buClr>
              <a:buFont typeface="Arial" panose="020B0604020202020204" pitchFamily="34" charset="0"/>
              <a:buChar char="•"/>
              <a:defRPr/>
            </a:pPr>
            <a:r>
              <a:rPr lang="en-US" sz="1300">
                <a:solidFill>
                  <a:srgbClr val="000000"/>
                </a:solidFill>
                <a:latin typeface="Calibri Light"/>
              </a:rPr>
              <a:t>Average revenue per customer month on month </a:t>
            </a:r>
            <a:endParaRPr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New </a:t>
            </a:r>
            <a:r>
              <a:rPr lang="en-US" sz="1300">
                <a:solidFill>
                  <a:srgbClr val="000000"/>
                </a:solidFill>
                <a:latin typeface="Calibri Light"/>
              </a:rPr>
              <a:t>Customer added per month</a:t>
            </a:r>
            <a:endParaRPr lang="en-US" sz="130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/>
                </a:solidFill>
                <a:latin typeface="Calibri Light"/>
              </a:rPr>
              <a:t>Agent performance in selling most unique SKUs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F7BA5142-4AC5-47C0-9C77-42A5CC54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79" y="3748379"/>
            <a:ext cx="3093785" cy="310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5F22BC-80E5-4849-B8CF-1C3DE194A2EE}"/>
              </a:ext>
            </a:extLst>
          </p:cNvPr>
          <p:cNvSpPr txBox="1"/>
          <p:nvPr/>
        </p:nvSpPr>
        <p:spPr>
          <a:xfrm>
            <a:off x="978166" y="1360183"/>
            <a:ext cx="4016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D3237"/>
                </a:solidFill>
                <a:latin typeface="Calibri Light"/>
              </a:rPr>
              <a:t>SQL queries were written to perform the following tasks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8FBBA-2632-4F1E-B3C1-2D14C64BE13E}"/>
              </a:ext>
            </a:extLst>
          </p:cNvPr>
          <p:cNvSpPr txBox="1"/>
          <p:nvPr/>
        </p:nvSpPr>
        <p:spPr>
          <a:xfrm>
            <a:off x="980681" y="104210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Analysis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87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ED9A07-1555-4606-86BF-BA0149302504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5A7343-3CBC-4897-AEF4-9D1BA5094156}"/>
              </a:ext>
            </a:extLst>
          </p:cNvPr>
          <p:cNvSpPr/>
          <p:nvPr/>
        </p:nvSpPr>
        <p:spPr>
          <a:xfrm>
            <a:off x="6095799" y="2"/>
            <a:ext cx="6096202" cy="3946605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16D6DE-88DA-42FE-9ED9-2003B8DB8AD2}"/>
              </a:ext>
            </a:extLst>
          </p:cNvPr>
          <p:cNvSpPr/>
          <p:nvPr/>
        </p:nvSpPr>
        <p:spPr>
          <a:xfrm>
            <a:off x="1358367" y="2244282"/>
            <a:ext cx="3233501" cy="3014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D690B-536B-46D7-AD55-67DDEA4E3E18}"/>
              </a:ext>
            </a:extLst>
          </p:cNvPr>
          <p:cNvSpPr txBox="1"/>
          <p:nvPr/>
        </p:nvSpPr>
        <p:spPr>
          <a:xfrm>
            <a:off x="1583617" y="2896050"/>
            <a:ext cx="2782999" cy="163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Top Selling Brands in terms of revenue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Top Selling Brands in terms of customer reach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Information on Market share for Brand Managers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07ABB3-2507-2740-877C-5F19547DFD74}"/>
              </a:ext>
            </a:extLst>
          </p:cNvPr>
          <p:cNvSpPr/>
          <p:nvPr/>
        </p:nvSpPr>
        <p:spPr>
          <a:xfrm>
            <a:off x="1450008" y="2128407"/>
            <a:ext cx="3141859" cy="5901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Brand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Placeholder 8" descr="A picture containing text, indoor, person, shelf&#10;&#10;Description automatically generated">
            <a:extLst>
              <a:ext uri="{FF2B5EF4-FFF2-40B4-BE49-F238E27FC236}">
                <a16:creationId xmlns:a16="http://schemas.microsoft.com/office/drawing/2014/main" id="{0DA310E8-34F2-7C40-8388-593495A6F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1" b="6261"/>
          <a:stretch>
            <a:fillRect/>
          </a:stretch>
        </p:blipFill>
        <p:spPr/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9C5CE9-7DC5-4F06-BC84-9D12D87B5172}"/>
              </a:ext>
            </a:extLst>
          </p:cNvPr>
          <p:cNvSpPr txBox="1"/>
          <p:nvPr/>
        </p:nvSpPr>
        <p:spPr>
          <a:xfrm>
            <a:off x="892581" y="765713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Brand &amp; Category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Performance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D9B0DC-C5A0-44D4-8F1D-D7AC21115238}"/>
              </a:ext>
            </a:extLst>
          </p:cNvPr>
          <p:cNvSpPr/>
          <p:nvPr/>
        </p:nvSpPr>
        <p:spPr>
          <a:xfrm>
            <a:off x="4888967" y="2230566"/>
            <a:ext cx="3233501" cy="3014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0808D-48D7-4014-A24E-079301B1599C}"/>
              </a:ext>
            </a:extLst>
          </p:cNvPr>
          <p:cNvSpPr txBox="1"/>
          <p:nvPr/>
        </p:nvSpPr>
        <p:spPr>
          <a:xfrm>
            <a:off x="5114217" y="2882334"/>
            <a:ext cx="2782999" cy="163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Top Selling Categories in terms of revenue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Top Selling Categories in terms of customer reach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Information on Market share for Brand Managers</a:t>
            </a:r>
          </a:p>
        </p:txBody>
      </p:sp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48ABEB83-A45E-4E3C-B8B1-89643851F455}"/>
              </a:ext>
            </a:extLst>
          </p:cNvPr>
          <p:cNvSpPr/>
          <p:nvPr/>
        </p:nvSpPr>
        <p:spPr>
          <a:xfrm>
            <a:off x="4980608" y="2114691"/>
            <a:ext cx="3141859" cy="5901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Categories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42541-7B00-41FB-84DB-2B0D94BC56FF}"/>
              </a:ext>
            </a:extLst>
          </p:cNvPr>
          <p:cNvSpPr txBox="1"/>
          <p:nvPr/>
        </p:nvSpPr>
        <p:spPr>
          <a:xfrm>
            <a:off x="891091" y="1697919"/>
            <a:ext cx="40260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D3237"/>
                </a:solidFill>
                <a:latin typeface="Calibri Light"/>
              </a:rPr>
              <a:t>SQL queries were written to perform the following tasks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AF1B3-B44F-4FD8-B8B8-A88EA0844B50}"/>
              </a:ext>
            </a:extLst>
          </p:cNvPr>
          <p:cNvSpPr txBox="1"/>
          <p:nvPr/>
        </p:nvSpPr>
        <p:spPr>
          <a:xfrm>
            <a:off x="954590" y="112602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Analysis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30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90F35C-2A70-4BFD-A111-4DBDC4B9C35D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887948-2231-4E4B-907D-625F0F6E4801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3CDE7-8C66-41D9-9EFA-2F39CCABA4E6}"/>
              </a:ext>
            </a:extLst>
          </p:cNvPr>
          <p:cNvSpPr txBox="1"/>
          <p:nvPr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www.omnibiz.com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0E4AF-D8FE-4612-BD5C-28412BC553DA}"/>
              </a:ext>
            </a:extLst>
          </p:cNvPr>
          <p:cNvSpPr txBox="1"/>
          <p:nvPr/>
        </p:nvSpPr>
        <p:spPr>
          <a:xfrm>
            <a:off x="954590" y="112602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Insights &amp; Recommendations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9D1F3E-83B4-48C4-85B5-AC8FAE3AFE53}"/>
              </a:ext>
            </a:extLst>
          </p:cNvPr>
          <p:cNvSpPr txBox="1"/>
          <p:nvPr/>
        </p:nvSpPr>
        <p:spPr>
          <a:xfrm>
            <a:off x="892581" y="765713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Brand &amp; Category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Performance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2313C2-8138-44AF-BF70-48C5B00AEF88}"/>
              </a:ext>
            </a:extLst>
          </p:cNvPr>
          <p:cNvSpPr/>
          <p:nvPr/>
        </p:nvSpPr>
        <p:spPr>
          <a:xfrm>
            <a:off x="5652168" y="1651783"/>
            <a:ext cx="6235031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3FF1C3-A3CA-489F-88BB-DCC02A40866C}"/>
              </a:ext>
            </a:extLst>
          </p:cNvPr>
          <p:cNvSpPr txBox="1"/>
          <p:nvPr/>
        </p:nvSpPr>
        <p:spPr>
          <a:xfrm>
            <a:off x="6021761" y="2306556"/>
            <a:ext cx="57622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Loyalty Programs: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</a:t>
            </a:r>
            <a:r>
              <a:rPr lang="en-US" sz="16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should attract customers to purchase high volumes by providing loyalty rewards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They should also create sampling opportunities for smaller brands by bundling with these products.</a:t>
            </a: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B5687ACD-B598-45A0-A8E2-E019F89C11FF}"/>
              </a:ext>
            </a:extLst>
          </p:cNvPr>
          <p:cNvSpPr/>
          <p:nvPr/>
        </p:nvSpPr>
        <p:spPr>
          <a:xfrm flipV="1">
            <a:off x="5652168" y="1577617"/>
            <a:ext cx="6235031" cy="6003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36DF498-4FB0-4F96-A877-88CFE73AC796}"/>
              </a:ext>
            </a:extLst>
          </p:cNvPr>
          <p:cNvSpPr/>
          <p:nvPr/>
        </p:nvSpPr>
        <p:spPr>
          <a:xfrm>
            <a:off x="7364550" y="1577617"/>
            <a:ext cx="2966995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DC6771-9F6F-47A3-88EE-BF0DF57A577D}"/>
              </a:ext>
            </a:extLst>
          </p:cNvPr>
          <p:cNvSpPr/>
          <p:nvPr/>
        </p:nvSpPr>
        <p:spPr>
          <a:xfrm>
            <a:off x="304801" y="1605006"/>
            <a:ext cx="5042569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B245AFB-C018-44E4-B5A9-A25B758E41DD}"/>
              </a:ext>
            </a:extLst>
          </p:cNvPr>
          <p:cNvSpPr/>
          <p:nvPr/>
        </p:nvSpPr>
        <p:spPr>
          <a:xfrm>
            <a:off x="304801" y="1577617"/>
            <a:ext cx="5048964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Insights 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5017D8-4F8B-457E-9531-CFE5B08044A8}"/>
              </a:ext>
            </a:extLst>
          </p:cNvPr>
          <p:cNvSpPr txBox="1"/>
          <p:nvPr/>
        </p:nvSpPr>
        <p:spPr>
          <a:xfrm>
            <a:off x="619242" y="2310742"/>
            <a:ext cx="4427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Brands like Hypo and Indomie are very consistent with customer reach,  but their revenue is low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94F19E52-B19B-4A20-86BF-17A5728C9748}"/>
              </a:ext>
            </a:extLst>
          </p:cNvPr>
          <p:cNvSpPr/>
          <p:nvPr/>
        </p:nvSpPr>
        <p:spPr>
          <a:xfrm rot="1559004">
            <a:off x="461857" y="2710748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1DBA453-3080-41E1-9A77-65C7DD599D92}"/>
              </a:ext>
            </a:extLst>
          </p:cNvPr>
          <p:cNvSpPr/>
          <p:nvPr/>
        </p:nvSpPr>
        <p:spPr>
          <a:xfrm>
            <a:off x="5841910" y="2595202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4F04BAB6-D4CB-402F-9589-5B8B8093DAB7}"/>
              </a:ext>
            </a:extLst>
          </p:cNvPr>
          <p:cNvSpPr/>
          <p:nvPr/>
        </p:nvSpPr>
        <p:spPr>
          <a:xfrm rot="1559004">
            <a:off x="467482" y="3848903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86988-ACD6-4C66-B1EC-7372D1C69FE3}"/>
              </a:ext>
            </a:extLst>
          </p:cNvPr>
          <p:cNvSpPr txBox="1"/>
          <p:nvPr/>
        </p:nvSpPr>
        <p:spPr>
          <a:xfrm>
            <a:off x="619242" y="3423634"/>
            <a:ext cx="4370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Number of customer purchasing “Beverages and Cereals” have dropped drastically in October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3B5E8D-1791-4774-9AFC-6CEAF7835331}"/>
              </a:ext>
            </a:extLst>
          </p:cNvPr>
          <p:cNvSpPr txBox="1"/>
          <p:nvPr/>
        </p:nvSpPr>
        <p:spPr>
          <a:xfrm>
            <a:off x="5978345" y="4542159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Offer Marketing Reports: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Omnibiz should bundle marketing insights as a product and sell it to different manufactures. They already buy these reports from research companies like Kantar &amp; </a:t>
            </a:r>
            <a:r>
              <a:rPr lang="en-US" sz="16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Neilsen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.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6542BE60-5BF7-4BAA-88B4-9275EEA93D10}"/>
              </a:ext>
            </a:extLst>
          </p:cNvPr>
          <p:cNvSpPr/>
          <p:nvPr/>
        </p:nvSpPr>
        <p:spPr>
          <a:xfrm>
            <a:off x="5790022" y="4841469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0AB1F014-D153-499B-BB60-9BBE99C317F2}"/>
              </a:ext>
            </a:extLst>
          </p:cNvPr>
          <p:cNvSpPr/>
          <p:nvPr/>
        </p:nvSpPr>
        <p:spPr>
          <a:xfrm rot="1559004">
            <a:off x="464790" y="5115402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0DFE80-B331-4B46-9FD0-7FE345AE212B}"/>
              </a:ext>
            </a:extLst>
          </p:cNvPr>
          <p:cNvSpPr txBox="1"/>
          <p:nvPr/>
        </p:nvSpPr>
        <p:spPr>
          <a:xfrm>
            <a:off x="587758" y="4547258"/>
            <a:ext cx="4427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Proper maintenance of Category and Brand data can reveal valuable insights for Manufacturers to plan their marketing campaigns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C3725-367A-4820-925C-E94D6D2D26EA}"/>
              </a:ext>
            </a:extLst>
          </p:cNvPr>
          <p:cNvSpPr txBox="1"/>
          <p:nvPr/>
        </p:nvSpPr>
        <p:spPr>
          <a:xfrm>
            <a:off x="5997375" y="3549887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Category Manager: 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We suggest </a:t>
            </a:r>
            <a:r>
              <a:rPr lang="en-US" sz="16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should assign a category manager for each category to manage the SKU bank and monitor the sales and reach</a:t>
            </a: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C7D3153-434C-4AF2-9E03-25E5C3DDB18D}"/>
              </a:ext>
            </a:extLst>
          </p:cNvPr>
          <p:cNvSpPr/>
          <p:nvPr/>
        </p:nvSpPr>
        <p:spPr>
          <a:xfrm>
            <a:off x="5838727" y="3841479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5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26295B3-02E3-4BCC-9F66-C1054480707B}"/>
              </a:ext>
            </a:extLst>
          </p:cNvPr>
          <p:cNvSpPr txBox="1"/>
          <p:nvPr/>
        </p:nvSpPr>
        <p:spPr>
          <a:xfrm>
            <a:off x="3047999" y="232929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lang="en-US" sz="4000" spc="6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Team </a:t>
            </a:r>
            <a:r>
              <a:rPr lang="en-US" sz="4000" spc="600">
                <a:solidFill>
                  <a:srgbClr val="ED3237"/>
                </a:solidFill>
                <a:latin typeface="Gilroy ExtraBold"/>
              </a:rPr>
              <a:t>Members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0E8F13-82F2-47E7-9803-DA370E6636CF}"/>
              </a:ext>
            </a:extLst>
          </p:cNvPr>
          <p:cNvSpPr txBox="1"/>
          <p:nvPr/>
        </p:nvSpPr>
        <p:spPr>
          <a:xfrm>
            <a:off x="1312279" y="318918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Arpan </a:t>
            </a:r>
            <a:r>
              <a:rPr lang="en-US" spc="300">
                <a:solidFill>
                  <a:srgbClr val="ED3237"/>
                </a:solidFill>
                <a:latin typeface="Gilroy ExtraBold"/>
              </a:rPr>
              <a:t>Datta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C4D6C-BEEC-48AD-822A-9675C7729BC1}"/>
              </a:ext>
            </a:extLst>
          </p:cNvPr>
          <p:cNvSpPr txBox="1"/>
          <p:nvPr/>
        </p:nvSpPr>
        <p:spPr>
          <a:xfrm>
            <a:off x="1354202" y="6021160"/>
            <a:ext cx="197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Vinod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 </a:t>
            </a:r>
            <a:r>
              <a:rPr lang="en-US" spc="300" err="1">
                <a:solidFill>
                  <a:srgbClr val="ED3237"/>
                </a:solidFill>
                <a:latin typeface="Gilroy ExtraBold"/>
              </a:rPr>
              <a:t>Iyer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40912-3E73-492F-A5BC-B17837554BD1}"/>
              </a:ext>
            </a:extLst>
          </p:cNvPr>
          <p:cNvSpPr txBox="1"/>
          <p:nvPr/>
        </p:nvSpPr>
        <p:spPr>
          <a:xfrm>
            <a:off x="8690052" y="6021160"/>
            <a:ext cx="229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b="0" i="0" u="none" strike="noStrike" kern="1200" cap="none" spc="30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Sudipta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 </a:t>
            </a:r>
            <a:r>
              <a:rPr lang="en-US" spc="300">
                <a:solidFill>
                  <a:srgbClr val="ED3237"/>
                </a:solidFill>
                <a:latin typeface="Gilroy ExtraBold"/>
              </a:rPr>
              <a:t>Singh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A67E77-E9D5-4E63-ADB9-7ED8A6FD910F}"/>
              </a:ext>
            </a:extLst>
          </p:cNvPr>
          <p:cNvSpPr txBox="1"/>
          <p:nvPr/>
        </p:nvSpPr>
        <p:spPr>
          <a:xfrm>
            <a:off x="4849994" y="3189183"/>
            <a:ext cx="25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Vaibhav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 </a:t>
            </a:r>
            <a:r>
              <a:rPr lang="en-US" spc="300">
                <a:solidFill>
                  <a:srgbClr val="ED3237"/>
                </a:solidFill>
                <a:latin typeface="Gilroy ExtraBold"/>
              </a:rPr>
              <a:t>Mathur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2DA22D-7B45-496D-9893-8E4D2AF540EF}"/>
              </a:ext>
            </a:extLst>
          </p:cNvPr>
          <p:cNvSpPr txBox="1"/>
          <p:nvPr/>
        </p:nvSpPr>
        <p:spPr>
          <a:xfrm>
            <a:off x="8455635" y="3176867"/>
            <a:ext cx="279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b="0" i="0" u="none" strike="noStrike" kern="1200" cap="none" spc="30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Mrinmayee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 </a:t>
            </a:r>
            <a:r>
              <a:rPr lang="en-US" spc="300">
                <a:solidFill>
                  <a:srgbClr val="ED3237"/>
                </a:solidFill>
                <a:latin typeface="Gilroy ExtraBold"/>
              </a:rPr>
              <a:t>Joshi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7A76C-98E6-4AD5-A33E-0A18DBE63FC0}"/>
              </a:ext>
            </a:extLst>
          </p:cNvPr>
          <p:cNvSpPr txBox="1"/>
          <p:nvPr/>
        </p:nvSpPr>
        <p:spPr>
          <a:xfrm>
            <a:off x="5083483" y="602116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Rajas</a:t>
            </a:r>
            <a:r>
              <a:rPr lang="en-US" spc="3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 </a:t>
            </a:r>
            <a:r>
              <a:rPr lang="en-US" spc="300" err="1">
                <a:solidFill>
                  <a:srgbClr val="ED3237"/>
                </a:solidFill>
                <a:latin typeface="Gilroy ExtraBold"/>
              </a:rPr>
              <a:t>Kapure</a:t>
            </a:r>
            <a:r>
              <a:rPr kumimoji="0" lang="en-US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7991F-0CA6-42C6-A1A2-7D295599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62" y="1004295"/>
            <a:ext cx="2054817" cy="2121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4" name="Picture 53" descr="profile image">
            <a:extLst>
              <a:ext uri="{FF2B5EF4-FFF2-40B4-BE49-F238E27FC236}">
                <a16:creationId xmlns:a16="http://schemas.microsoft.com/office/drawing/2014/main" id="{108D846F-2013-4334-8260-0B40F80B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96" y="1004295"/>
            <a:ext cx="2121408" cy="2144809"/>
          </a:xfrm>
          <a:prstGeom prst="rect">
            <a:avLst/>
          </a:prstGeom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69F87-0311-46E4-8BE8-F25E61AA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55" y="3729133"/>
            <a:ext cx="2133032" cy="2121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FA5FEA31-A7C1-4E67-9B60-411E811E7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8551" r="-848" b="17833"/>
          <a:stretch/>
        </p:blipFill>
        <p:spPr>
          <a:xfrm>
            <a:off x="8849064" y="942293"/>
            <a:ext cx="2011680" cy="2221326"/>
          </a:xfrm>
          <a:prstGeom prst="rect">
            <a:avLst/>
          </a:prstGeom>
          <a:ln>
            <a:solidFill>
              <a:srgbClr val="ED323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415C6-9AF3-4957-9A11-E65343B7C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72" y="3744079"/>
            <a:ext cx="2133032" cy="21214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F7AE7-0DBD-4216-9B1B-F86F6C4E21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13123"/>
          <a:stretch/>
        </p:blipFill>
        <p:spPr>
          <a:xfrm>
            <a:off x="8763490" y="3744079"/>
            <a:ext cx="2149100" cy="2277081"/>
          </a:xfrm>
          <a:prstGeom prst="rect">
            <a:avLst/>
          </a:prstGeom>
          <a:ln>
            <a:solidFill>
              <a:srgbClr val="ED3237"/>
            </a:solidFill>
          </a:ln>
        </p:spPr>
      </p:pic>
    </p:spTree>
    <p:extLst>
      <p:ext uri="{BB962C8B-B14F-4D97-AF65-F5344CB8AC3E}">
        <p14:creationId xmlns:p14="http://schemas.microsoft.com/office/powerpoint/2010/main" val="402533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90F35C-2A70-4BFD-A111-4DBDC4B9C35D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887948-2231-4E4B-907D-625F0F6E4801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3CDE7-8C66-41D9-9EFA-2F39CCABA4E6}"/>
              </a:ext>
            </a:extLst>
          </p:cNvPr>
          <p:cNvSpPr txBox="1"/>
          <p:nvPr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www.omnibiz.com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0E4AF-D8FE-4612-BD5C-28412BC553DA}"/>
              </a:ext>
            </a:extLst>
          </p:cNvPr>
          <p:cNvSpPr txBox="1"/>
          <p:nvPr/>
        </p:nvSpPr>
        <p:spPr>
          <a:xfrm>
            <a:off x="954590" y="112602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Insights &amp; Recommendations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E99FD-BE6B-4091-83A9-37759EE2D150}"/>
              </a:ext>
            </a:extLst>
          </p:cNvPr>
          <p:cNvSpPr txBox="1"/>
          <p:nvPr/>
        </p:nvSpPr>
        <p:spPr>
          <a:xfrm>
            <a:off x="945364" y="754929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Agent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Performance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66EABA-9CCF-4667-87C1-E781F804890F}"/>
              </a:ext>
            </a:extLst>
          </p:cNvPr>
          <p:cNvSpPr/>
          <p:nvPr/>
        </p:nvSpPr>
        <p:spPr>
          <a:xfrm>
            <a:off x="5636723" y="1659968"/>
            <a:ext cx="6235031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2C67E-8F41-4A67-9D1E-41A940B5BFF2}"/>
              </a:ext>
            </a:extLst>
          </p:cNvPr>
          <p:cNvSpPr txBox="1"/>
          <p:nvPr/>
        </p:nvSpPr>
        <p:spPr>
          <a:xfrm>
            <a:off x="6021761" y="2306556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chemeClr val="accent1"/>
                </a:solidFill>
                <a:latin typeface="Calibri Light"/>
              </a:rPr>
              <a:t>Incentive Program </a:t>
            </a: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: 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Special incentives for selling more unique product apart from sales bonus. Outliers in our data shows that just sales incentive promotes fraudulent behavior.</a:t>
            </a: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B9E968FC-7A69-4F02-B131-5165C000B9A2}"/>
              </a:ext>
            </a:extLst>
          </p:cNvPr>
          <p:cNvSpPr/>
          <p:nvPr/>
        </p:nvSpPr>
        <p:spPr>
          <a:xfrm flipV="1">
            <a:off x="5652168" y="1577617"/>
            <a:ext cx="6235031" cy="6003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771E221-AAC2-43B1-ABC1-B08C77D07DA7}"/>
              </a:ext>
            </a:extLst>
          </p:cNvPr>
          <p:cNvSpPr/>
          <p:nvPr/>
        </p:nvSpPr>
        <p:spPr>
          <a:xfrm>
            <a:off x="7364550" y="1577617"/>
            <a:ext cx="2966995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D91748-8F73-4EAC-B020-BD2B09DA309E}"/>
              </a:ext>
            </a:extLst>
          </p:cNvPr>
          <p:cNvSpPr/>
          <p:nvPr/>
        </p:nvSpPr>
        <p:spPr>
          <a:xfrm>
            <a:off x="304800" y="1624023"/>
            <a:ext cx="5042569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11FA9FD-BE6E-4E14-92DF-07779CD6F148}"/>
              </a:ext>
            </a:extLst>
          </p:cNvPr>
          <p:cNvSpPr/>
          <p:nvPr/>
        </p:nvSpPr>
        <p:spPr>
          <a:xfrm>
            <a:off x="304801" y="1577617"/>
            <a:ext cx="5048964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Insights 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4ACF3F-7C8B-4751-B8B5-787464EBA148}"/>
              </a:ext>
            </a:extLst>
          </p:cNvPr>
          <p:cNvSpPr txBox="1"/>
          <p:nvPr/>
        </p:nvSpPr>
        <p:spPr>
          <a:xfrm>
            <a:off x="612144" y="2279542"/>
            <a:ext cx="44278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Overlap between Agent Performance based on Revenue &amp; SKU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lang="en-US" sz="140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Lightning Bolt 35">
            <a:extLst>
              <a:ext uri="{FF2B5EF4-FFF2-40B4-BE49-F238E27FC236}">
                <a16:creationId xmlns:a16="http://schemas.microsoft.com/office/drawing/2014/main" id="{40E78664-8248-4ACF-83B6-C054F5E8868D}"/>
              </a:ext>
            </a:extLst>
          </p:cNvPr>
          <p:cNvSpPr/>
          <p:nvPr/>
        </p:nvSpPr>
        <p:spPr>
          <a:xfrm rot="1559004">
            <a:off x="439555" y="2656353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02D42E25-EF08-4668-8EF0-28BA11A96B22}"/>
              </a:ext>
            </a:extLst>
          </p:cNvPr>
          <p:cNvSpPr/>
          <p:nvPr/>
        </p:nvSpPr>
        <p:spPr>
          <a:xfrm>
            <a:off x="5841910" y="2595202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8D4F2D10-51D6-4CDF-BEF3-7B5B9C36A58B}"/>
              </a:ext>
            </a:extLst>
          </p:cNvPr>
          <p:cNvSpPr/>
          <p:nvPr/>
        </p:nvSpPr>
        <p:spPr>
          <a:xfrm rot="1559004">
            <a:off x="436053" y="3620683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6BF6BF-3A98-4FB8-9117-9E8490845395}"/>
              </a:ext>
            </a:extLst>
          </p:cNvPr>
          <p:cNvSpPr txBox="1"/>
          <p:nvPr/>
        </p:nvSpPr>
        <p:spPr>
          <a:xfrm>
            <a:off x="587758" y="3142395"/>
            <a:ext cx="44278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Overlap Consistent Performers for Last Three Months based on Revenue &amp; SKU : Agent ID 5136691, 5138823, 1905625 and 3993012</a:t>
            </a:r>
            <a:endParaRPr lang="en-US" sz="1600" b="1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lang="en-US" sz="160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62C2A7-80FD-403A-B279-3C5611EED377}"/>
              </a:ext>
            </a:extLst>
          </p:cNvPr>
          <p:cNvSpPr txBox="1"/>
          <p:nvPr/>
        </p:nvSpPr>
        <p:spPr>
          <a:xfrm>
            <a:off x="5997375" y="3254997"/>
            <a:ext cx="57622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chemeClr val="accent1"/>
                </a:solidFill>
                <a:latin typeface="Calibri Light"/>
              </a:rPr>
              <a:t>Agent Appreciation </a:t>
            </a: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: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All such agents should be celebrated on quarterly basis by putting photographs in office and special Gifts to motivate other Agents for constant performance rather than one time success.</a:t>
            </a: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9D2CBAB8-59F9-469C-9A11-1D7EECC41B22}"/>
              </a:ext>
            </a:extLst>
          </p:cNvPr>
          <p:cNvSpPr/>
          <p:nvPr/>
        </p:nvSpPr>
        <p:spPr>
          <a:xfrm>
            <a:off x="5866296" y="3572225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300AC293-2C19-43CA-9785-C02027A5D98B}"/>
              </a:ext>
            </a:extLst>
          </p:cNvPr>
          <p:cNvSpPr/>
          <p:nvPr/>
        </p:nvSpPr>
        <p:spPr>
          <a:xfrm rot="1559004">
            <a:off x="453069" y="4424599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0BBD0-04D2-41FC-B869-75B41744768E}"/>
              </a:ext>
            </a:extLst>
          </p:cNvPr>
          <p:cNvSpPr txBox="1"/>
          <p:nvPr/>
        </p:nvSpPr>
        <p:spPr>
          <a:xfrm>
            <a:off x="601030" y="4064813"/>
            <a:ext cx="442788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lang="en-US" sz="1400" b="1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Multiple Agents with more than 3 and more than 10 inactive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B77999-A1C3-41F3-8B5D-59E184B30A89}"/>
              </a:ext>
            </a:extLst>
          </p:cNvPr>
          <p:cNvSpPr txBox="1"/>
          <p:nvPr/>
        </p:nvSpPr>
        <p:spPr>
          <a:xfrm>
            <a:off x="6021761" y="4380220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chemeClr val="accent1"/>
                </a:solidFill>
                <a:latin typeface="Calibri Light"/>
              </a:rPr>
              <a:t>Agent Tracking 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: Agents with more than 3 days inactivity should be contacted and warned. Agents with more than 10 days of inactivity should be given official Notice. 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A6E19D23-D31B-45E1-A19B-E4D3D61DA5B3}"/>
              </a:ext>
            </a:extLst>
          </p:cNvPr>
          <p:cNvSpPr/>
          <p:nvPr/>
        </p:nvSpPr>
        <p:spPr>
          <a:xfrm>
            <a:off x="5864545" y="4730050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9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90F35C-2A70-4BFD-A111-4DBDC4B9C35D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DF45F4-EFC9-48D4-9940-2B0284376206}"/>
              </a:ext>
            </a:extLst>
          </p:cNvPr>
          <p:cNvSpPr/>
          <p:nvPr/>
        </p:nvSpPr>
        <p:spPr>
          <a:xfrm>
            <a:off x="5652168" y="1624023"/>
            <a:ext cx="6235031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CF609-E35E-4D2E-9E64-5D0C3BAB6D5A}"/>
              </a:ext>
            </a:extLst>
          </p:cNvPr>
          <p:cNvSpPr txBox="1"/>
          <p:nvPr/>
        </p:nvSpPr>
        <p:spPr>
          <a:xfrm>
            <a:off x="6021761" y="2306556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Increase Customer Base: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Customers are not yet buying consistently ( has been validated with low active customer base ). Marketing efforts are required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887948-2231-4E4B-907D-625F0F6E4801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3CDE7-8C66-41D9-9EFA-2F39CCABA4E6}"/>
              </a:ext>
            </a:extLst>
          </p:cNvPr>
          <p:cNvSpPr txBox="1"/>
          <p:nvPr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www.omnibiz.com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F8523F42-CB62-4DB7-89B0-33946E4E7777}"/>
              </a:ext>
            </a:extLst>
          </p:cNvPr>
          <p:cNvSpPr/>
          <p:nvPr/>
        </p:nvSpPr>
        <p:spPr>
          <a:xfrm flipV="1">
            <a:off x="5652168" y="1577617"/>
            <a:ext cx="6235031" cy="6003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C52B1A-CF12-488B-9703-921C2AF9513A}"/>
              </a:ext>
            </a:extLst>
          </p:cNvPr>
          <p:cNvSpPr/>
          <p:nvPr/>
        </p:nvSpPr>
        <p:spPr>
          <a:xfrm>
            <a:off x="7364550" y="1577617"/>
            <a:ext cx="2966995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0F63BE-181C-4E95-AD4B-CD74074D28AD}"/>
              </a:ext>
            </a:extLst>
          </p:cNvPr>
          <p:cNvSpPr/>
          <p:nvPr/>
        </p:nvSpPr>
        <p:spPr>
          <a:xfrm>
            <a:off x="304800" y="1624023"/>
            <a:ext cx="5042569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4125C2-8FEF-4B32-B60E-0DB5FE849CC6}"/>
              </a:ext>
            </a:extLst>
          </p:cNvPr>
          <p:cNvSpPr/>
          <p:nvPr/>
        </p:nvSpPr>
        <p:spPr>
          <a:xfrm>
            <a:off x="304801" y="1577617"/>
            <a:ext cx="5048964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Insights 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49302E-E0E5-42A8-ACD9-9CD3B9A4EDE6}"/>
              </a:ext>
            </a:extLst>
          </p:cNvPr>
          <p:cNvSpPr txBox="1"/>
          <p:nvPr/>
        </p:nvSpPr>
        <p:spPr>
          <a:xfrm>
            <a:off x="550914" y="2272290"/>
            <a:ext cx="4427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Limited Overlap in monthly Lists of Best Performing Customers by Revenue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0E4AF-D8FE-4612-BD5C-28412BC553DA}"/>
              </a:ext>
            </a:extLst>
          </p:cNvPr>
          <p:cNvSpPr txBox="1"/>
          <p:nvPr/>
        </p:nvSpPr>
        <p:spPr>
          <a:xfrm>
            <a:off x="954590" y="112602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Insights &amp; Recommendations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8D137-020E-4ACF-8C9C-F58AD5B58081}"/>
              </a:ext>
            </a:extLst>
          </p:cNvPr>
          <p:cNvSpPr txBox="1"/>
          <p:nvPr/>
        </p:nvSpPr>
        <p:spPr>
          <a:xfrm>
            <a:off x="980681" y="691724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Retailer </a:t>
            </a:r>
            <a:r>
              <a:rPr lang="en-US" sz="3200">
                <a:solidFill>
                  <a:srgbClr val="ED3237"/>
                </a:solidFill>
                <a:latin typeface="Gilroy ExtraBold"/>
              </a:rPr>
              <a:t>Activity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EC98C2CC-FB88-47AC-B063-9AD894A110AF}"/>
              </a:ext>
            </a:extLst>
          </p:cNvPr>
          <p:cNvSpPr/>
          <p:nvPr/>
        </p:nvSpPr>
        <p:spPr>
          <a:xfrm rot="1559004">
            <a:off x="428404" y="2589447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BF0CC3A-C4DC-456B-933B-5EF43563C0B5}"/>
              </a:ext>
            </a:extLst>
          </p:cNvPr>
          <p:cNvSpPr/>
          <p:nvPr/>
        </p:nvSpPr>
        <p:spPr>
          <a:xfrm>
            <a:off x="5841910" y="2660518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AB24BE8E-E0E6-476A-AA9E-931F1EF8CEBF}"/>
              </a:ext>
            </a:extLst>
          </p:cNvPr>
          <p:cNvSpPr/>
          <p:nvPr/>
        </p:nvSpPr>
        <p:spPr>
          <a:xfrm rot="1559004">
            <a:off x="480657" y="3431116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E6451B-66F9-48A8-A406-017D7A2899BC}"/>
              </a:ext>
            </a:extLst>
          </p:cNvPr>
          <p:cNvSpPr txBox="1"/>
          <p:nvPr/>
        </p:nvSpPr>
        <p:spPr>
          <a:xfrm>
            <a:off x="612144" y="3279426"/>
            <a:ext cx="4427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Average customer buying frequency is very low. Increase frequency in order to generate stickiness and habit.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8CA05-753D-44DA-8CFA-9CEC1FA967FF}"/>
              </a:ext>
            </a:extLst>
          </p:cNvPr>
          <p:cNvSpPr txBox="1"/>
          <p:nvPr/>
        </p:nvSpPr>
        <p:spPr>
          <a:xfrm>
            <a:off x="5997375" y="3124629"/>
            <a:ext cx="57622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Reduce Minimum Order Quantity: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</a:t>
            </a:r>
            <a:r>
              <a:rPr lang="en-US" sz="16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can reduce the minimum order quantity so that customer need not wait to order product in large </a:t>
            </a:r>
            <a:r>
              <a:rPr lang="en-US" sz="16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quantites</a:t>
            </a:r>
            <a:endParaRPr lang="en-US" sz="160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5AA3879-A5E9-45E2-B32E-2E8B26ABF549}"/>
              </a:ext>
            </a:extLst>
          </p:cNvPr>
          <p:cNvSpPr/>
          <p:nvPr/>
        </p:nvSpPr>
        <p:spPr>
          <a:xfrm>
            <a:off x="5838727" y="3481538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6" name="Lightning Bolt 35">
            <a:extLst>
              <a:ext uri="{FF2B5EF4-FFF2-40B4-BE49-F238E27FC236}">
                <a16:creationId xmlns:a16="http://schemas.microsoft.com/office/drawing/2014/main" id="{F0D27C7E-6EFE-48F2-9574-1EFB966768E0}"/>
              </a:ext>
            </a:extLst>
          </p:cNvPr>
          <p:cNvSpPr/>
          <p:nvPr/>
        </p:nvSpPr>
        <p:spPr>
          <a:xfrm rot="1559004">
            <a:off x="519975" y="4368844"/>
            <a:ext cx="162110" cy="130603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F92BB3-16FB-4845-A132-2F5C935BC93B}"/>
              </a:ext>
            </a:extLst>
          </p:cNvPr>
          <p:cNvSpPr txBox="1"/>
          <p:nvPr/>
        </p:nvSpPr>
        <p:spPr>
          <a:xfrm>
            <a:off x="601030" y="4064813"/>
            <a:ext cx="44278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lang="en-US" sz="1600" b="1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Unique SKU count is low for most of the customers Major Concern for a Retail business hence needs to be focused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347EA6-D6EA-4DB7-A24D-8918A1F4EC19}"/>
              </a:ext>
            </a:extLst>
          </p:cNvPr>
          <p:cNvSpPr txBox="1"/>
          <p:nvPr/>
        </p:nvSpPr>
        <p:spPr>
          <a:xfrm>
            <a:off x="5981837" y="4119676"/>
            <a:ext cx="5762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r>
              <a:rPr lang="en-US" sz="1600" b="1">
                <a:solidFill>
                  <a:srgbClr val="ED3237"/>
                </a:solidFill>
                <a:latin typeface="Calibri Light"/>
              </a:rPr>
              <a:t>Training &amp; Development:</a:t>
            </a:r>
            <a:r>
              <a:rPr lang="en-US" sz="1600" b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</a:t>
            </a: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 thorough customer and Agent training is required for cross selling and up selling 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46BEB9F5-0AF7-40BA-A7E5-BD40C0173A02}"/>
              </a:ext>
            </a:extLst>
          </p:cNvPr>
          <p:cNvSpPr/>
          <p:nvPr/>
        </p:nvSpPr>
        <p:spPr>
          <a:xfrm>
            <a:off x="5823189" y="4485916"/>
            <a:ext cx="155465" cy="188425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9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90F35C-2A70-4BFD-A111-4DBDC4B9C35D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558D8-DE0B-4E22-BC5A-F01CBC474989}"/>
              </a:ext>
            </a:extLst>
          </p:cNvPr>
          <p:cNvSpPr txBox="1"/>
          <p:nvPr/>
        </p:nvSpPr>
        <p:spPr>
          <a:xfrm>
            <a:off x="1365765" y="185882"/>
            <a:ext cx="843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Further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DF45F4-EFC9-48D4-9940-2B0284376206}"/>
              </a:ext>
            </a:extLst>
          </p:cNvPr>
          <p:cNvSpPr/>
          <p:nvPr/>
        </p:nvSpPr>
        <p:spPr>
          <a:xfrm>
            <a:off x="5999121" y="1412904"/>
            <a:ext cx="2966995" cy="1929523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CF609-E35E-4D2E-9E64-5D0C3BAB6D5A}"/>
              </a:ext>
            </a:extLst>
          </p:cNvPr>
          <p:cNvSpPr txBox="1"/>
          <p:nvPr/>
        </p:nvSpPr>
        <p:spPr>
          <a:xfrm>
            <a:off x="6136464" y="2172876"/>
            <a:ext cx="27343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 should capture Customer information like income, marital status, property ownership </a:t>
            </a:r>
            <a:r>
              <a:rPr lang="en-US" sz="14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etc</a:t>
            </a: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to build a model of credit worthiness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6887948-2231-4E4B-907D-625F0F6E4801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3CDE7-8C66-41D9-9EFA-2F39CCABA4E6}"/>
              </a:ext>
            </a:extLst>
          </p:cNvPr>
          <p:cNvSpPr txBox="1"/>
          <p:nvPr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www.omnibiz.com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3AFEC4-5A5D-4E3C-8081-34B84E7F4D08}"/>
              </a:ext>
            </a:extLst>
          </p:cNvPr>
          <p:cNvSpPr/>
          <p:nvPr/>
        </p:nvSpPr>
        <p:spPr>
          <a:xfrm>
            <a:off x="6005516" y="3576265"/>
            <a:ext cx="2966995" cy="2294393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F8523F42-CB62-4DB7-89B0-33946E4E7777}"/>
              </a:ext>
            </a:extLst>
          </p:cNvPr>
          <p:cNvSpPr/>
          <p:nvPr/>
        </p:nvSpPr>
        <p:spPr>
          <a:xfrm flipV="1">
            <a:off x="6005516" y="1338738"/>
            <a:ext cx="2966995" cy="6003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C52B1A-CF12-488B-9703-921C2AF9513A}"/>
              </a:ext>
            </a:extLst>
          </p:cNvPr>
          <p:cNvSpPr/>
          <p:nvPr/>
        </p:nvSpPr>
        <p:spPr>
          <a:xfrm>
            <a:off x="6122556" y="1338738"/>
            <a:ext cx="2966995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Credit Score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0F63BE-181C-4E95-AD4B-CD74074D28AD}"/>
              </a:ext>
            </a:extLst>
          </p:cNvPr>
          <p:cNvSpPr/>
          <p:nvPr/>
        </p:nvSpPr>
        <p:spPr>
          <a:xfrm>
            <a:off x="1909721" y="1385144"/>
            <a:ext cx="2966995" cy="4513495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4125C2-8FEF-4B32-B60E-0DB5FE849CC6}"/>
              </a:ext>
            </a:extLst>
          </p:cNvPr>
          <p:cNvSpPr/>
          <p:nvPr/>
        </p:nvSpPr>
        <p:spPr>
          <a:xfrm>
            <a:off x="1916116" y="1338738"/>
            <a:ext cx="2966995" cy="600300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For better Insights &amp; Marketing Revenue Stream 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49302E-E0E5-42A8-ACD9-9CD3B9A4EDE6}"/>
              </a:ext>
            </a:extLst>
          </p:cNvPr>
          <p:cNvSpPr txBox="1"/>
          <p:nvPr/>
        </p:nvSpPr>
        <p:spPr>
          <a:xfrm>
            <a:off x="1966268" y="2103012"/>
            <a:ext cx="2734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 should collect Photos of store to analyze total inventory value and for Brands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 should distribute branded merchandise materials as some discussions with </a:t>
            </a:r>
            <a:r>
              <a:rPr lang="en-US" sz="140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</a:t>
            </a: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customers yield that it makes big impact</a:t>
            </a:r>
          </a:p>
          <a:p>
            <a:pPr marL="285750" indent="-285750"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Design POS solution for retailers to capture further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AD46245-2385-4D55-B8C2-ACA7336780C4}"/>
              </a:ext>
            </a:extLst>
          </p:cNvPr>
          <p:cNvSpPr/>
          <p:nvPr/>
        </p:nvSpPr>
        <p:spPr>
          <a:xfrm flipV="1">
            <a:off x="6020141" y="3518031"/>
            <a:ext cx="2966995" cy="6003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BC1F0B-D2B1-43AA-B214-A4DB3F941E20}"/>
              </a:ext>
            </a:extLst>
          </p:cNvPr>
          <p:cNvSpPr txBox="1"/>
          <p:nvPr/>
        </p:nvSpPr>
        <p:spPr>
          <a:xfrm>
            <a:off x="4454609" y="363972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Gilroy ExtraBold"/>
              </a:rPr>
              <a:t>Training &amp; development</a:t>
            </a: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7618DC-03CF-4DB7-8959-57687BC93F32}"/>
              </a:ext>
            </a:extLst>
          </p:cNvPr>
          <p:cNvSpPr txBox="1"/>
          <p:nvPr/>
        </p:nvSpPr>
        <p:spPr>
          <a:xfrm>
            <a:off x="6174031" y="4377852"/>
            <a:ext cx="2734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Omnibiz should create a standardize training program for all agents to give customers a consistent service.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68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85E2749-D3BE-4AF2-98AF-6915EF16FDBE}"/>
              </a:ext>
            </a:extLst>
          </p:cNvPr>
          <p:cNvSpPr/>
          <p:nvPr/>
        </p:nvSpPr>
        <p:spPr>
          <a:xfrm rot="10800000">
            <a:off x="5353055" y="23982"/>
            <a:ext cx="6838945" cy="6834017"/>
          </a:xfrm>
          <a:custGeom>
            <a:avLst/>
            <a:gdLst>
              <a:gd name="connsiteX0" fmla="*/ 0 w 5642866"/>
              <a:gd name="connsiteY0" fmla="*/ 0 h 5638800"/>
              <a:gd name="connsiteX1" fmla="*/ 5642866 w 5642866"/>
              <a:gd name="connsiteY1" fmla="*/ 0 h 5638800"/>
              <a:gd name="connsiteX2" fmla="*/ 4066 w 5642866"/>
              <a:gd name="connsiteY2" fmla="*/ 5638800 h 5638800"/>
              <a:gd name="connsiteX3" fmla="*/ 0 w 5642866"/>
              <a:gd name="connsiteY3" fmla="*/ 5638697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866" h="5638800">
                <a:moveTo>
                  <a:pt x="0" y="0"/>
                </a:moveTo>
                <a:lnTo>
                  <a:pt x="5642866" y="0"/>
                </a:lnTo>
                <a:cubicBezTo>
                  <a:pt x="5642866" y="3114223"/>
                  <a:pt x="3118289" y="5638800"/>
                  <a:pt x="4066" y="5638800"/>
                </a:cubicBezTo>
                <a:lnTo>
                  <a:pt x="0" y="56386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558D8-DE0B-4E22-BC5A-F01CBC474989}"/>
              </a:ext>
            </a:extLst>
          </p:cNvPr>
          <p:cNvSpPr txBox="1"/>
          <p:nvPr/>
        </p:nvSpPr>
        <p:spPr>
          <a:xfrm>
            <a:off x="813192" y="711949"/>
            <a:ext cx="783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Next</a:t>
            </a:r>
            <a:r>
              <a:rPr kumimoji="0" lang="id-ID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S</a:t>
            </a:r>
            <a:r>
              <a:rPr kumimoji="0" lang="id-ID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t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eps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&amp; Future Scope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3469E-6B6B-461E-8ED2-1FA2E961D31B}"/>
              </a:ext>
            </a:extLst>
          </p:cNvPr>
          <p:cNvGrpSpPr/>
          <p:nvPr/>
        </p:nvGrpSpPr>
        <p:grpSpPr>
          <a:xfrm>
            <a:off x="4618960" y="2704302"/>
            <a:ext cx="3023400" cy="3056556"/>
            <a:chOff x="4233120" y="1879600"/>
            <a:chExt cx="3795080" cy="3836698"/>
          </a:xfrm>
        </p:grpSpPr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2CE28720-B0CE-4B8E-8592-D96C597F8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348" y="3100103"/>
              <a:ext cx="954335" cy="727850"/>
            </a:xfrm>
            <a:custGeom>
              <a:avLst/>
              <a:gdLst>
                <a:gd name="T0" fmla="*/ 0 w 971"/>
                <a:gd name="T1" fmla="*/ 74 h 741"/>
                <a:gd name="T2" fmla="*/ 653 w 971"/>
                <a:gd name="T3" fmla="*/ 0 h 741"/>
                <a:gd name="T4" fmla="*/ 971 w 971"/>
                <a:gd name="T5" fmla="*/ 384 h 741"/>
                <a:gd name="T6" fmla="*/ 403 w 971"/>
                <a:gd name="T7" fmla="*/ 741 h 741"/>
                <a:gd name="T8" fmla="*/ 133 w 971"/>
                <a:gd name="T9" fmla="*/ 566 h 741"/>
                <a:gd name="T10" fmla="*/ 0 w 971"/>
                <a:gd name="T11" fmla="*/ 74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1" h="741">
                  <a:moveTo>
                    <a:pt x="0" y="74"/>
                  </a:moveTo>
                  <a:lnTo>
                    <a:pt x="653" y="0"/>
                  </a:lnTo>
                  <a:lnTo>
                    <a:pt x="971" y="384"/>
                  </a:lnTo>
                  <a:lnTo>
                    <a:pt x="403" y="741"/>
                  </a:lnTo>
                  <a:lnTo>
                    <a:pt x="133" y="56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7E915B5A-578F-4A68-8424-57E73086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34" y="3154305"/>
              <a:ext cx="583636" cy="386186"/>
            </a:xfrm>
            <a:custGeom>
              <a:avLst/>
              <a:gdLst>
                <a:gd name="T0" fmla="*/ 36 w 594"/>
                <a:gd name="T1" fmla="*/ 393 h 393"/>
                <a:gd name="T2" fmla="*/ 594 w 594"/>
                <a:gd name="T3" fmla="*/ 331 h 393"/>
                <a:gd name="T4" fmla="*/ 407 w 594"/>
                <a:gd name="T5" fmla="*/ 80 h 393"/>
                <a:gd name="T6" fmla="*/ 152 w 594"/>
                <a:gd name="T7" fmla="*/ 0 h 393"/>
                <a:gd name="T8" fmla="*/ 0 w 594"/>
                <a:gd name="T9" fmla="*/ 42 h 393"/>
                <a:gd name="T10" fmla="*/ 0 w 594"/>
                <a:gd name="T11" fmla="*/ 246 h 393"/>
                <a:gd name="T12" fmla="*/ 36 w 594"/>
                <a:gd name="T13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93">
                  <a:moveTo>
                    <a:pt x="36" y="393"/>
                  </a:moveTo>
                  <a:lnTo>
                    <a:pt x="594" y="331"/>
                  </a:lnTo>
                  <a:lnTo>
                    <a:pt x="407" y="80"/>
                  </a:lnTo>
                  <a:lnTo>
                    <a:pt x="152" y="0"/>
                  </a:lnTo>
                  <a:lnTo>
                    <a:pt x="0" y="42"/>
                  </a:lnTo>
                  <a:lnTo>
                    <a:pt x="0" y="246"/>
                  </a:lnTo>
                  <a:lnTo>
                    <a:pt x="36" y="39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3CFF4635-76AE-424B-9979-0B30A9A0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164" y="3915063"/>
              <a:ext cx="522658" cy="814959"/>
            </a:xfrm>
            <a:custGeom>
              <a:avLst/>
              <a:gdLst>
                <a:gd name="T0" fmla="*/ 55 w 225"/>
                <a:gd name="T1" fmla="*/ 351 h 351"/>
                <a:gd name="T2" fmla="*/ 210 w 225"/>
                <a:gd name="T3" fmla="*/ 304 h 351"/>
                <a:gd name="T4" fmla="*/ 225 w 225"/>
                <a:gd name="T5" fmla="*/ 70 h 351"/>
                <a:gd name="T6" fmla="*/ 163 w 225"/>
                <a:gd name="T7" fmla="*/ 0 h 351"/>
                <a:gd name="T8" fmla="*/ 36 w 225"/>
                <a:gd name="T9" fmla="*/ 84 h 351"/>
                <a:gd name="T10" fmla="*/ 0 w 225"/>
                <a:gd name="T11" fmla="*/ 200 h 351"/>
                <a:gd name="T12" fmla="*/ 55 w 225"/>
                <a:gd name="T13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51">
                  <a:moveTo>
                    <a:pt x="55" y="351"/>
                  </a:moveTo>
                  <a:cubicBezTo>
                    <a:pt x="210" y="304"/>
                    <a:pt x="210" y="304"/>
                    <a:pt x="210" y="304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8" y="82"/>
                    <a:pt x="36" y="84"/>
                  </a:cubicBezTo>
                  <a:cubicBezTo>
                    <a:pt x="35" y="85"/>
                    <a:pt x="0" y="200"/>
                    <a:pt x="0" y="200"/>
                  </a:cubicBezTo>
                  <a:lnTo>
                    <a:pt x="55" y="3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9F99AA49-439C-42FB-99A0-1745A603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370" y="4212204"/>
              <a:ext cx="760758" cy="555566"/>
            </a:xfrm>
            <a:custGeom>
              <a:avLst/>
              <a:gdLst>
                <a:gd name="T0" fmla="*/ 6 w 327"/>
                <a:gd name="T1" fmla="*/ 23 h 239"/>
                <a:gd name="T2" fmla="*/ 327 w 327"/>
                <a:gd name="T3" fmla="*/ 0 h 239"/>
                <a:gd name="T4" fmla="*/ 249 w 327"/>
                <a:gd name="T5" fmla="*/ 160 h 239"/>
                <a:gd name="T6" fmla="*/ 108 w 327"/>
                <a:gd name="T7" fmla="*/ 239 h 239"/>
                <a:gd name="T8" fmla="*/ 1 w 327"/>
                <a:gd name="T9" fmla="*/ 152 h 239"/>
                <a:gd name="T10" fmla="*/ 6 w 327"/>
                <a:gd name="T11" fmla="*/ 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9">
                  <a:moveTo>
                    <a:pt x="6" y="23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49" y="160"/>
                    <a:pt x="113" y="239"/>
                    <a:pt x="108" y="239"/>
                  </a:cubicBezTo>
                  <a:cubicBezTo>
                    <a:pt x="103" y="238"/>
                    <a:pt x="3" y="152"/>
                    <a:pt x="1" y="152"/>
                  </a:cubicBezTo>
                  <a:cubicBezTo>
                    <a:pt x="0" y="151"/>
                    <a:pt x="6" y="23"/>
                    <a:pt x="6" y="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CE99007E-543B-4887-8570-B0E8C4E8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034" y="3340139"/>
              <a:ext cx="580732" cy="1016279"/>
            </a:xfrm>
            <a:custGeom>
              <a:avLst/>
              <a:gdLst>
                <a:gd name="T0" fmla="*/ 94 w 591"/>
                <a:gd name="T1" fmla="*/ 1034 h 1034"/>
                <a:gd name="T2" fmla="*/ 579 w 591"/>
                <a:gd name="T3" fmla="*/ 968 h 1034"/>
                <a:gd name="T4" fmla="*/ 591 w 591"/>
                <a:gd name="T5" fmla="*/ 497 h 1034"/>
                <a:gd name="T6" fmla="*/ 402 w 591"/>
                <a:gd name="T7" fmla="*/ 24 h 1034"/>
                <a:gd name="T8" fmla="*/ 321 w 591"/>
                <a:gd name="T9" fmla="*/ 0 h 1034"/>
                <a:gd name="T10" fmla="*/ 0 w 591"/>
                <a:gd name="T11" fmla="*/ 19 h 1034"/>
                <a:gd name="T12" fmla="*/ 94 w 59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034">
                  <a:moveTo>
                    <a:pt x="94" y="1034"/>
                  </a:moveTo>
                  <a:lnTo>
                    <a:pt x="579" y="968"/>
                  </a:lnTo>
                  <a:lnTo>
                    <a:pt x="591" y="497"/>
                  </a:lnTo>
                  <a:lnTo>
                    <a:pt x="402" y="24"/>
                  </a:lnTo>
                  <a:lnTo>
                    <a:pt x="321" y="0"/>
                  </a:lnTo>
                  <a:lnTo>
                    <a:pt x="0" y="19"/>
                  </a:lnTo>
                  <a:lnTo>
                    <a:pt x="94" y="10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06FDCBF0-CBF7-45FC-A2B2-5C8EE1325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058" y="1896054"/>
              <a:ext cx="686231" cy="693006"/>
            </a:xfrm>
            <a:custGeom>
              <a:avLst/>
              <a:gdLst>
                <a:gd name="T0" fmla="*/ 168 w 698"/>
                <a:gd name="T1" fmla="*/ 0 h 705"/>
                <a:gd name="T2" fmla="*/ 0 w 698"/>
                <a:gd name="T3" fmla="*/ 485 h 705"/>
                <a:gd name="T4" fmla="*/ 457 w 698"/>
                <a:gd name="T5" fmla="*/ 705 h 705"/>
                <a:gd name="T6" fmla="*/ 698 w 698"/>
                <a:gd name="T7" fmla="*/ 606 h 705"/>
                <a:gd name="T8" fmla="*/ 660 w 698"/>
                <a:gd name="T9" fmla="*/ 352 h 705"/>
                <a:gd name="T10" fmla="*/ 168 w 698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705">
                  <a:moveTo>
                    <a:pt x="168" y="0"/>
                  </a:moveTo>
                  <a:lnTo>
                    <a:pt x="0" y="485"/>
                  </a:lnTo>
                  <a:lnTo>
                    <a:pt x="457" y="705"/>
                  </a:lnTo>
                  <a:lnTo>
                    <a:pt x="698" y="606"/>
                  </a:lnTo>
                  <a:lnTo>
                    <a:pt x="660" y="35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7CDC8A1C-9E88-4440-BDE2-3C0EBD2C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293" y="2385804"/>
              <a:ext cx="509108" cy="679456"/>
            </a:xfrm>
            <a:custGeom>
              <a:avLst/>
              <a:gdLst>
                <a:gd name="T0" fmla="*/ 518 w 518"/>
                <a:gd name="T1" fmla="*/ 71 h 691"/>
                <a:gd name="T2" fmla="*/ 303 w 518"/>
                <a:gd name="T3" fmla="*/ 691 h 691"/>
                <a:gd name="T4" fmla="*/ 45 w 518"/>
                <a:gd name="T5" fmla="*/ 407 h 691"/>
                <a:gd name="T6" fmla="*/ 0 w 518"/>
                <a:gd name="T7" fmla="*/ 94 h 691"/>
                <a:gd name="T8" fmla="*/ 166 w 518"/>
                <a:gd name="T9" fmla="*/ 0 h 691"/>
                <a:gd name="T10" fmla="*/ 518 w 518"/>
                <a:gd name="T11" fmla="*/ 7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691">
                  <a:moveTo>
                    <a:pt x="518" y="71"/>
                  </a:moveTo>
                  <a:lnTo>
                    <a:pt x="303" y="691"/>
                  </a:lnTo>
                  <a:lnTo>
                    <a:pt x="45" y="407"/>
                  </a:lnTo>
                  <a:lnTo>
                    <a:pt x="0" y="94"/>
                  </a:lnTo>
                  <a:lnTo>
                    <a:pt x="166" y="0"/>
                  </a:lnTo>
                  <a:lnTo>
                    <a:pt x="518" y="7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F5BBFB39-6329-4C34-98BB-13A45261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977" y="2408065"/>
              <a:ext cx="868193" cy="576860"/>
            </a:xfrm>
            <a:custGeom>
              <a:avLst/>
              <a:gdLst>
                <a:gd name="T0" fmla="*/ 883 w 883"/>
                <a:gd name="T1" fmla="*/ 78 h 587"/>
                <a:gd name="T2" fmla="*/ 665 w 883"/>
                <a:gd name="T3" fmla="*/ 587 h 587"/>
                <a:gd name="T4" fmla="*/ 137 w 883"/>
                <a:gd name="T5" fmla="*/ 411 h 587"/>
                <a:gd name="T6" fmla="*/ 0 w 883"/>
                <a:gd name="T7" fmla="*/ 142 h 587"/>
                <a:gd name="T8" fmla="*/ 279 w 883"/>
                <a:gd name="T9" fmla="*/ 0 h 587"/>
                <a:gd name="T10" fmla="*/ 883 w 883"/>
                <a:gd name="T11" fmla="*/ 7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587">
                  <a:moveTo>
                    <a:pt x="883" y="78"/>
                  </a:moveTo>
                  <a:lnTo>
                    <a:pt x="665" y="587"/>
                  </a:lnTo>
                  <a:lnTo>
                    <a:pt x="137" y="411"/>
                  </a:lnTo>
                  <a:lnTo>
                    <a:pt x="0" y="142"/>
                  </a:lnTo>
                  <a:lnTo>
                    <a:pt x="279" y="0"/>
                  </a:lnTo>
                  <a:lnTo>
                    <a:pt x="883" y="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D134210D-26E8-4956-8A79-FC80498D4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344" y="2735211"/>
              <a:ext cx="518787" cy="587506"/>
            </a:xfrm>
            <a:custGeom>
              <a:avLst/>
              <a:gdLst>
                <a:gd name="T0" fmla="*/ 83 w 223"/>
                <a:gd name="T1" fmla="*/ 0 h 253"/>
                <a:gd name="T2" fmla="*/ 0 w 223"/>
                <a:gd name="T3" fmla="*/ 241 h 253"/>
                <a:gd name="T4" fmla="*/ 118 w 223"/>
                <a:gd name="T5" fmla="*/ 253 h 253"/>
                <a:gd name="T6" fmla="*/ 223 w 223"/>
                <a:gd name="T7" fmla="*/ 193 h 253"/>
                <a:gd name="T8" fmla="*/ 203 w 223"/>
                <a:gd name="T9" fmla="*/ 75 h 253"/>
                <a:gd name="T10" fmla="*/ 83 w 22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53">
                  <a:moveTo>
                    <a:pt x="83" y="0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223" y="198"/>
                    <a:pt x="223" y="193"/>
                  </a:cubicBezTo>
                  <a:cubicBezTo>
                    <a:pt x="223" y="188"/>
                    <a:pt x="203" y="75"/>
                    <a:pt x="203" y="7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F963B667-CF63-4339-801B-79D32F89A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810" y="2434198"/>
              <a:ext cx="1049188" cy="762694"/>
            </a:xfrm>
            <a:custGeom>
              <a:avLst/>
              <a:gdLst>
                <a:gd name="T0" fmla="*/ 451 w 451"/>
                <a:gd name="T1" fmla="*/ 138 h 328"/>
                <a:gd name="T2" fmla="*/ 400 w 451"/>
                <a:gd name="T3" fmla="*/ 327 h 328"/>
                <a:gd name="T4" fmla="*/ 22 w 451"/>
                <a:gd name="T5" fmla="*/ 247 h 328"/>
                <a:gd name="T6" fmla="*/ 0 w 451"/>
                <a:gd name="T7" fmla="*/ 169 h 328"/>
                <a:gd name="T8" fmla="*/ 42 w 451"/>
                <a:gd name="T9" fmla="*/ 0 h 328"/>
                <a:gd name="T10" fmla="*/ 451 w 451"/>
                <a:gd name="T11" fmla="*/ 1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328">
                  <a:moveTo>
                    <a:pt x="451" y="138"/>
                  </a:moveTo>
                  <a:cubicBezTo>
                    <a:pt x="451" y="138"/>
                    <a:pt x="395" y="328"/>
                    <a:pt x="400" y="327"/>
                  </a:cubicBezTo>
                  <a:cubicBezTo>
                    <a:pt x="405" y="326"/>
                    <a:pt x="22" y="247"/>
                    <a:pt x="22" y="247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51" y="1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1405A164-D85F-4E3B-8D18-DD7D2767F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0" y="4854880"/>
              <a:ext cx="935946" cy="861418"/>
            </a:xfrm>
            <a:custGeom>
              <a:avLst/>
              <a:gdLst>
                <a:gd name="T0" fmla="*/ 473 w 953"/>
                <a:gd name="T1" fmla="*/ 876 h 876"/>
                <a:gd name="T2" fmla="*/ 0 w 953"/>
                <a:gd name="T3" fmla="*/ 261 h 876"/>
                <a:gd name="T4" fmla="*/ 236 w 953"/>
                <a:gd name="T5" fmla="*/ 0 h 876"/>
                <a:gd name="T6" fmla="*/ 953 w 953"/>
                <a:gd name="T7" fmla="*/ 0 h 876"/>
                <a:gd name="T8" fmla="*/ 773 w 953"/>
                <a:gd name="T9" fmla="*/ 348 h 876"/>
                <a:gd name="T10" fmla="*/ 473 w 953"/>
                <a:gd name="T11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3" h="876">
                  <a:moveTo>
                    <a:pt x="473" y="876"/>
                  </a:moveTo>
                  <a:lnTo>
                    <a:pt x="0" y="261"/>
                  </a:lnTo>
                  <a:lnTo>
                    <a:pt x="236" y="0"/>
                  </a:lnTo>
                  <a:lnTo>
                    <a:pt x="953" y="0"/>
                  </a:lnTo>
                  <a:lnTo>
                    <a:pt x="773" y="348"/>
                  </a:lnTo>
                  <a:lnTo>
                    <a:pt x="473" y="8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4444828E-36B9-43F8-8E82-9435310AE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430" y="4200590"/>
              <a:ext cx="794634" cy="906908"/>
            </a:xfrm>
            <a:custGeom>
              <a:avLst/>
              <a:gdLst>
                <a:gd name="T0" fmla="*/ 342 w 342"/>
                <a:gd name="T1" fmla="*/ 309 h 390"/>
                <a:gd name="T2" fmla="*/ 112 w 342"/>
                <a:gd name="T3" fmla="*/ 0 h 390"/>
                <a:gd name="T4" fmla="*/ 2 w 342"/>
                <a:gd name="T5" fmla="*/ 198 h 390"/>
                <a:gd name="T6" fmla="*/ 102 w 342"/>
                <a:gd name="T7" fmla="*/ 340 h 390"/>
                <a:gd name="T8" fmla="*/ 252 w 342"/>
                <a:gd name="T9" fmla="*/ 390 h 390"/>
                <a:gd name="T10" fmla="*/ 342 w 342"/>
                <a:gd name="T11" fmla="*/ 30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90">
                  <a:moveTo>
                    <a:pt x="342" y="309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0" y="185"/>
                    <a:pt x="2" y="198"/>
                  </a:cubicBezTo>
                  <a:cubicBezTo>
                    <a:pt x="4" y="211"/>
                    <a:pt x="102" y="340"/>
                    <a:pt x="102" y="340"/>
                  </a:cubicBezTo>
                  <a:cubicBezTo>
                    <a:pt x="252" y="390"/>
                    <a:pt x="252" y="390"/>
                    <a:pt x="252" y="390"/>
                  </a:cubicBezTo>
                  <a:lnTo>
                    <a:pt x="342" y="3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B8D0BD7E-CA82-4840-86AB-BFF05BCFD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761" y="4109608"/>
              <a:ext cx="1125652" cy="711396"/>
            </a:xfrm>
            <a:custGeom>
              <a:avLst/>
              <a:gdLst>
                <a:gd name="T0" fmla="*/ 1145 w 1145"/>
                <a:gd name="T1" fmla="*/ 648 h 724"/>
                <a:gd name="T2" fmla="*/ 722 w 1145"/>
                <a:gd name="T3" fmla="*/ 0 h 724"/>
                <a:gd name="T4" fmla="*/ 0 w 1145"/>
                <a:gd name="T5" fmla="*/ 35 h 724"/>
                <a:gd name="T6" fmla="*/ 532 w 1145"/>
                <a:gd name="T7" fmla="*/ 724 h 724"/>
                <a:gd name="T8" fmla="*/ 1145 w 1145"/>
                <a:gd name="T9" fmla="*/ 64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724">
                  <a:moveTo>
                    <a:pt x="1145" y="648"/>
                  </a:moveTo>
                  <a:lnTo>
                    <a:pt x="722" y="0"/>
                  </a:lnTo>
                  <a:lnTo>
                    <a:pt x="0" y="35"/>
                  </a:lnTo>
                  <a:lnTo>
                    <a:pt x="532" y="724"/>
                  </a:lnTo>
                  <a:lnTo>
                    <a:pt x="1145" y="6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90C65107-8B73-455C-B356-A8C01E6C2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123" y="3827953"/>
              <a:ext cx="847868" cy="646548"/>
            </a:xfrm>
            <a:custGeom>
              <a:avLst/>
              <a:gdLst>
                <a:gd name="T0" fmla="*/ 177 w 364"/>
                <a:gd name="T1" fmla="*/ 278 h 278"/>
                <a:gd name="T2" fmla="*/ 0 w 364"/>
                <a:gd name="T3" fmla="*/ 22 h 278"/>
                <a:gd name="T4" fmla="*/ 163 w 364"/>
                <a:gd name="T5" fmla="*/ 0 h 278"/>
                <a:gd name="T6" fmla="*/ 344 w 364"/>
                <a:gd name="T7" fmla="*/ 71 h 278"/>
                <a:gd name="T8" fmla="*/ 357 w 364"/>
                <a:gd name="T9" fmla="*/ 198 h 278"/>
                <a:gd name="T10" fmla="*/ 177 w 364"/>
                <a:gd name="T11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278">
                  <a:moveTo>
                    <a:pt x="177" y="27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42" y="60"/>
                    <a:pt x="344" y="71"/>
                  </a:cubicBezTo>
                  <a:cubicBezTo>
                    <a:pt x="345" y="82"/>
                    <a:pt x="364" y="190"/>
                    <a:pt x="357" y="198"/>
                  </a:cubicBezTo>
                  <a:cubicBezTo>
                    <a:pt x="349" y="205"/>
                    <a:pt x="177" y="278"/>
                    <a:pt x="177" y="27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FCFDD4D9-FB61-42E9-8FB7-FAAA654CC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227" y="4008948"/>
              <a:ext cx="1116940" cy="1049188"/>
            </a:xfrm>
            <a:custGeom>
              <a:avLst/>
              <a:gdLst>
                <a:gd name="T0" fmla="*/ 480 w 480"/>
                <a:gd name="T1" fmla="*/ 205 h 451"/>
                <a:gd name="T2" fmla="*/ 334 w 480"/>
                <a:gd name="T3" fmla="*/ 0 h 451"/>
                <a:gd name="T4" fmla="*/ 143 w 480"/>
                <a:gd name="T5" fmla="*/ 47 h 451"/>
                <a:gd name="T6" fmla="*/ 0 w 480"/>
                <a:gd name="T7" fmla="*/ 235 h 451"/>
                <a:gd name="T8" fmla="*/ 122 w 480"/>
                <a:gd name="T9" fmla="*/ 451 h 451"/>
                <a:gd name="T10" fmla="*/ 480 w 480"/>
                <a:gd name="T11" fmla="*/ 20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51">
                  <a:moveTo>
                    <a:pt x="480" y="205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7"/>
                    <a:pt x="0" y="226"/>
                    <a:pt x="0" y="235"/>
                  </a:cubicBezTo>
                  <a:cubicBezTo>
                    <a:pt x="0" y="245"/>
                    <a:pt x="122" y="451"/>
                    <a:pt x="122" y="451"/>
                  </a:cubicBezTo>
                  <a:lnTo>
                    <a:pt x="480" y="2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E62F4B99-1327-4A88-A42E-791D6D43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898" y="2102213"/>
              <a:ext cx="1395691" cy="3502777"/>
            </a:xfrm>
            <a:custGeom>
              <a:avLst/>
              <a:gdLst>
                <a:gd name="T0" fmla="*/ 121 w 600"/>
                <a:gd name="T1" fmla="*/ 0 h 1506"/>
                <a:gd name="T2" fmla="*/ 0 w 600"/>
                <a:gd name="T3" fmla="*/ 438 h 1506"/>
                <a:gd name="T4" fmla="*/ 118 w 600"/>
                <a:gd name="T5" fmla="*/ 618 h 1506"/>
                <a:gd name="T6" fmla="*/ 119 w 600"/>
                <a:gd name="T7" fmla="*/ 615 h 1506"/>
                <a:gd name="T8" fmla="*/ 120 w 600"/>
                <a:gd name="T9" fmla="*/ 612 h 1506"/>
                <a:gd name="T10" fmla="*/ 121 w 600"/>
                <a:gd name="T11" fmla="*/ 610 h 1506"/>
                <a:gd name="T12" fmla="*/ 121 w 600"/>
                <a:gd name="T13" fmla="*/ 607 h 1506"/>
                <a:gd name="T14" fmla="*/ 151 w 600"/>
                <a:gd name="T15" fmla="*/ 544 h 1506"/>
                <a:gd name="T16" fmla="*/ 190 w 600"/>
                <a:gd name="T17" fmla="*/ 514 h 1506"/>
                <a:gd name="T18" fmla="*/ 235 w 600"/>
                <a:gd name="T19" fmla="*/ 519 h 1506"/>
                <a:gd name="T20" fmla="*/ 280 w 600"/>
                <a:gd name="T21" fmla="*/ 561 h 1506"/>
                <a:gd name="T22" fmla="*/ 316 w 600"/>
                <a:gd name="T23" fmla="*/ 636 h 1506"/>
                <a:gd name="T24" fmla="*/ 336 w 600"/>
                <a:gd name="T25" fmla="*/ 728 h 1506"/>
                <a:gd name="T26" fmla="*/ 339 w 600"/>
                <a:gd name="T27" fmla="*/ 824 h 1506"/>
                <a:gd name="T28" fmla="*/ 322 w 600"/>
                <a:gd name="T29" fmla="*/ 912 h 1506"/>
                <a:gd name="T30" fmla="*/ 290 w 600"/>
                <a:gd name="T31" fmla="*/ 973 h 1506"/>
                <a:gd name="T32" fmla="*/ 249 w 600"/>
                <a:gd name="T33" fmla="*/ 998 h 1506"/>
                <a:gd name="T34" fmla="*/ 204 w 600"/>
                <a:gd name="T35" fmla="*/ 987 h 1506"/>
                <a:gd name="T36" fmla="*/ 162 w 600"/>
                <a:gd name="T37" fmla="*/ 942 h 1506"/>
                <a:gd name="T38" fmla="*/ 160 w 600"/>
                <a:gd name="T39" fmla="*/ 939 h 1506"/>
                <a:gd name="T40" fmla="*/ 158 w 600"/>
                <a:gd name="T41" fmla="*/ 936 h 1506"/>
                <a:gd name="T42" fmla="*/ 157 w 600"/>
                <a:gd name="T43" fmla="*/ 933 h 1506"/>
                <a:gd name="T44" fmla="*/ 155 w 600"/>
                <a:gd name="T45" fmla="*/ 930 h 1506"/>
                <a:gd name="T46" fmla="*/ 88 w 600"/>
                <a:gd name="T47" fmla="*/ 1148 h 1506"/>
                <a:gd name="T48" fmla="*/ 303 w 600"/>
                <a:gd name="T49" fmla="*/ 1506 h 1506"/>
                <a:gd name="T50" fmla="*/ 600 w 600"/>
                <a:gd name="T51" fmla="*/ 655 h 1506"/>
                <a:gd name="T52" fmla="*/ 121 w 600"/>
                <a:gd name="T53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0" h="1506">
                  <a:moveTo>
                    <a:pt x="121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119" y="617"/>
                    <a:pt x="119" y="616"/>
                    <a:pt x="119" y="615"/>
                  </a:cubicBezTo>
                  <a:cubicBezTo>
                    <a:pt x="119" y="614"/>
                    <a:pt x="120" y="613"/>
                    <a:pt x="120" y="612"/>
                  </a:cubicBezTo>
                  <a:cubicBezTo>
                    <a:pt x="120" y="612"/>
                    <a:pt x="120" y="611"/>
                    <a:pt x="121" y="610"/>
                  </a:cubicBezTo>
                  <a:cubicBezTo>
                    <a:pt x="121" y="609"/>
                    <a:pt x="121" y="608"/>
                    <a:pt x="121" y="607"/>
                  </a:cubicBezTo>
                  <a:cubicBezTo>
                    <a:pt x="129" y="581"/>
                    <a:pt x="139" y="560"/>
                    <a:pt x="151" y="544"/>
                  </a:cubicBezTo>
                  <a:cubicBezTo>
                    <a:pt x="163" y="529"/>
                    <a:pt x="176" y="518"/>
                    <a:pt x="190" y="514"/>
                  </a:cubicBezTo>
                  <a:cubicBezTo>
                    <a:pt x="205" y="510"/>
                    <a:pt x="220" y="511"/>
                    <a:pt x="235" y="519"/>
                  </a:cubicBezTo>
                  <a:cubicBezTo>
                    <a:pt x="250" y="527"/>
                    <a:pt x="266" y="541"/>
                    <a:pt x="280" y="561"/>
                  </a:cubicBezTo>
                  <a:cubicBezTo>
                    <a:pt x="294" y="582"/>
                    <a:pt x="306" y="608"/>
                    <a:pt x="316" y="636"/>
                  </a:cubicBezTo>
                  <a:cubicBezTo>
                    <a:pt x="325" y="665"/>
                    <a:pt x="332" y="696"/>
                    <a:pt x="336" y="728"/>
                  </a:cubicBezTo>
                  <a:cubicBezTo>
                    <a:pt x="340" y="760"/>
                    <a:pt x="341" y="793"/>
                    <a:pt x="339" y="824"/>
                  </a:cubicBezTo>
                  <a:cubicBezTo>
                    <a:pt x="336" y="855"/>
                    <a:pt x="331" y="885"/>
                    <a:pt x="322" y="912"/>
                  </a:cubicBezTo>
                  <a:cubicBezTo>
                    <a:pt x="314" y="938"/>
                    <a:pt x="303" y="958"/>
                    <a:pt x="290" y="973"/>
                  </a:cubicBezTo>
                  <a:cubicBezTo>
                    <a:pt x="277" y="987"/>
                    <a:pt x="263" y="996"/>
                    <a:pt x="249" y="998"/>
                  </a:cubicBezTo>
                  <a:cubicBezTo>
                    <a:pt x="234" y="1000"/>
                    <a:pt x="219" y="997"/>
                    <a:pt x="204" y="987"/>
                  </a:cubicBezTo>
                  <a:cubicBezTo>
                    <a:pt x="189" y="978"/>
                    <a:pt x="175" y="963"/>
                    <a:pt x="162" y="942"/>
                  </a:cubicBezTo>
                  <a:cubicBezTo>
                    <a:pt x="161" y="941"/>
                    <a:pt x="160" y="940"/>
                    <a:pt x="160" y="939"/>
                  </a:cubicBezTo>
                  <a:cubicBezTo>
                    <a:pt x="159" y="938"/>
                    <a:pt x="159" y="937"/>
                    <a:pt x="158" y="936"/>
                  </a:cubicBezTo>
                  <a:cubicBezTo>
                    <a:pt x="158" y="935"/>
                    <a:pt x="157" y="934"/>
                    <a:pt x="157" y="933"/>
                  </a:cubicBezTo>
                  <a:cubicBezTo>
                    <a:pt x="156" y="932"/>
                    <a:pt x="155" y="931"/>
                    <a:pt x="155" y="930"/>
                  </a:cubicBezTo>
                  <a:cubicBezTo>
                    <a:pt x="88" y="1148"/>
                    <a:pt x="88" y="1148"/>
                    <a:pt x="88" y="1148"/>
                  </a:cubicBezTo>
                  <a:cubicBezTo>
                    <a:pt x="303" y="1506"/>
                    <a:pt x="303" y="1506"/>
                    <a:pt x="303" y="1506"/>
                  </a:cubicBezTo>
                  <a:cubicBezTo>
                    <a:pt x="600" y="655"/>
                    <a:pt x="600" y="655"/>
                    <a:pt x="600" y="655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3123560D-18CB-4396-8B98-F626733D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521" y="2083824"/>
              <a:ext cx="3264679" cy="1541842"/>
            </a:xfrm>
            <a:custGeom>
              <a:avLst/>
              <a:gdLst>
                <a:gd name="T0" fmla="*/ 455 w 1404"/>
                <a:gd name="T1" fmla="*/ 0 h 663"/>
                <a:gd name="T2" fmla="*/ 0 w 1404"/>
                <a:gd name="T3" fmla="*/ 8 h 663"/>
                <a:gd name="T4" fmla="*/ 479 w 1404"/>
                <a:gd name="T5" fmla="*/ 663 h 663"/>
                <a:gd name="T6" fmla="*/ 1404 w 1404"/>
                <a:gd name="T7" fmla="*/ 587 h 663"/>
                <a:gd name="T8" fmla="*/ 1120 w 1404"/>
                <a:gd name="T9" fmla="*/ 269 h 663"/>
                <a:gd name="T10" fmla="*/ 876 w 1404"/>
                <a:gd name="T11" fmla="*/ 280 h 663"/>
                <a:gd name="T12" fmla="*/ 877 w 1404"/>
                <a:gd name="T13" fmla="*/ 282 h 663"/>
                <a:gd name="T14" fmla="*/ 879 w 1404"/>
                <a:gd name="T15" fmla="*/ 284 h 663"/>
                <a:gd name="T16" fmla="*/ 881 w 1404"/>
                <a:gd name="T17" fmla="*/ 286 h 663"/>
                <a:gd name="T18" fmla="*/ 883 w 1404"/>
                <a:gd name="T19" fmla="*/ 289 h 663"/>
                <a:gd name="T20" fmla="*/ 913 w 1404"/>
                <a:gd name="T21" fmla="*/ 344 h 663"/>
                <a:gd name="T22" fmla="*/ 909 w 1404"/>
                <a:gd name="T23" fmla="*/ 391 h 663"/>
                <a:gd name="T24" fmla="*/ 871 w 1404"/>
                <a:gd name="T25" fmla="*/ 426 h 663"/>
                <a:gd name="T26" fmla="*/ 801 w 1404"/>
                <a:gd name="T27" fmla="*/ 443 h 663"/>
                <a:gd name="T28" fmla="*/ 710 w 1404"/>
                <a:gd name="T29" fmla="*/ 436 h 663"/>
                <a:gd name="T30" fmla="*/ 618 w 1404"/>
                <a:gd name="T31" fmla="*/ 408 h 663"/>
                <a:gd name="T32" fmla="*/ 536 w 1404"/>
                <a:gd name="T33" fmla="*/ 364 h 663"/>
                <a:gd name="T34" fmla="*/ 475 w 1404"/>
                <a:gd name="T35" fmla="*/ 308 h 663"/>
                <a:gd name="T36" fmla="*/ 448 w 1404"/>
                <a:gd name="T37" fmla="*/ 251 h 663"/>
                <a:gd name="T38" fmla="*/ 458 w 1404"/>
                <a:gd name="T39" fmla="*/ 205 h 663"/>
                <a:gd name="T40" fmla="*/ 500 w 1404"/>
                <a:gd name="T41" fmla="*/ 173 h 663"/>
                <a:gd name="T42" fmla="*/ 571 w 1404"/>
                <a:gd name="T43" fmla="*/ 160 h 663"/>
                <a:gd name="T44" fmla="*/ 574 w 1404"/>
                <a:gd name="T45" fmla="*/ 160 h 663"/>
                <a:gd name="T46" fmla="*/ 578 w 1404"/>
                <a:gd name="T47" fmla="*/ 160 h 663"/>
                <a:gd name="T48" fmla="*/ 582 w 1404"/>
                <a:gd name="T49" fmla="*/ 160 h 663"/>
                <a:gd name="T50" fmla="*/ 585 w 1404"/>
                <a:gd name="T51" fmla="*/ 160 h 663"/>
                <a:gd name="T52" fmla="*/ 455 w 1404"/>
                <a:gd name="T5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4" h="663">
                  <a:moveTo>
                    <a:pt x="45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79" y="663"/>
                    <a:pt x="479" y="663"/>
                    <a:pt x="479" y="663"/>
                  </a:cubicBezTo>
                  <a:cubicBezTo>
                    <a:pt x="1404" y="587"/>
                    <a:pt x="1404" y="587"/>
                    <a:pt x="1404" y="587"/>
                  </a:cubicBezTo>
                  <a:cubicBezTo>
                    <a:pt x="1120" y="269"/>
                    <a:pt x="1120" y="269"/>
                    <a:pt x="1120" y="269"/>
                  </a:cubicBezTo>
                  <a:cubicBezTo>
                    <a:pt x="876" y="280"/>
                    <a:pt x="876" y="280"/>
                    <a:pt x="876" y="280"/>
                  </a:cubicBezTo>
                  <a:cubicBezTo>
                    <a:pt x="876" y="281"/>
                    <a:pt x="877" y="282"/>
                    <a:pt x="877" y="282"/>
                  </a:cubicBezTo>
                  <a:cubicBezTo>
                    <a:pt x="878" y="283"/>
                    <a:pt x="879" y="284"/>
                    <a:pt x="879" y="284"/>
                  </a:cubicBezTo>
                  <a:cubicBezTo>
                    <a:pt x="880" y="285"/>
                    <a:pt x="881" y="286"/>
                    <a:pt x="881" y="286"/>
                  </a:cubicBezTo>
                  <a:cubicBezTo>
                    <a:pt x="882" y="287"/>
                    <a:pt x="882" y="288"/>
                    <a:pt x="883" y="289"/>
                  </a:cubicBezTo>
                  <a:cubicBezTo>
                    <a:pt x="899" y="308"/>
                    <a:pt x="909" y="326"/>
                    <a:pt x="913" y="344"/>
                  </a:cubicBezTo>
                  <a:cubicBezTo>
                    <a:pt x="918" y="361"/>
                    <a:pt x="916" y="377"/>
                    <a:pt x="909" y="391"/>
                  </a:cubicBezTo>
                  <a:cubicBezTo>
                    <a:pt x="902" y="405"/>
                    <a:pt x="889" y="417"/>
                    <a:pt x="871" y="426"/>
                  </a:cubicBezTo>
                  <a:cubicBezTo>
                    <a:pt x="853" y="435"/>
                    <a:pt x="829" y="441"/>
                    <a:pt x="801" y="443"/>
                  </a:cubicBezTo>
                  <a:cubicBezTo>
                    <a:pt x="772" y="445"/>
                    <a:pt x="741" y="442"/>
                    <a:pt x="710" y="436"/>
                  </a:cubicBezTo>
                  <a:cubicBezTo>
                    <a:pt x="679" y="430"/>
                    <a:pt x="648" y="420"/>
                    <a:pt x="618" y="408"/>
                  </a:cubicBezTo>
                  <a:cubicBezTo>
                    <a:pt x="588" y="396"/>
                    <a:pt x="560" y="381"/>
                    <a:pt x="536" y="364"/>
                  </a:cubicBezTo>
                  <a:cubicBezTo>
                    <a:pt x="511" y="347"/>
                    <a:pt x="490" y="328"/>
                    <a:pt x="475" y="308"/>
                  </a:cubicBezTo>
                  <a:cubicBezTo>
                    <a:pt x="459" y="288"/>
                    <a:pt x="451" y="269"/>
                    <a:pt x="448" y="251"/>
                  </a:cubicBezTo>
                  <a:cubicBezTo>
                    <a:pt x="446" y="234"/>
                    <a:pt x="449" y="219"/>
                    <a:pt x="458" y="205"/>
                  </a:cubicBezTo>
                  <a:cubicBezTo>
                    <a:pt x="467" y="192"/>
                    <a:pt x="481" y="181"/>
                    <a:pt x="500" y="173"/>
                  </a:cubicBezTo>
                  <a:cubicBezTo>
                    <a:pt x="519" y="166"/>
                    <a:pt x="543" y="161"/>
                    <a:pt x="571" y="160"/>
                  </a:cubicBezTo>
                  <a:cubicBezTo>
                    <a:pt x="572" y="160"/>
                    <a:pt x="573" y="160"/>
                    <a:pt x="574" y="160"/>
                  </a:cubicBezTo>
                  <a:cubicBezTo>
                    <a:pt x="576" y="160"/>
                    <a:pt x="577" y="160"/>
                    <a:pt x="578" y="160"/>
                  </a:cubicBezTo>
                  <a:cubicBezTo>
                    <a:pt x="579" y="160"/>
                    <a:pt x="580" y="160"/>
                    <a:pt x="582" y="160"/>
                  </a:cubicBezTo>
                  <a:cubicBezTo>
                    <a:pt x="583" y="160"/>
                    <a:pt x="584" y="160"/>
                    <a:pt x="585" y="16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7A074C27-F603-4E39-960E-DB6A9F50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856" y="1879600"/>
              <a:ext cx="1467315" cy="1009504"/>
            </a:xfrm>
            <a:custGeom>
              <a:avLst/>
              <a:gdLst>
                <a:gd name="T0" fmla="*/ 399 w 631"/>
                <a:gd name="T1" fmla="*/ 0 h 434"/>
                <a:gd name="T2" fmla="*/ 4 w 631"/>
                <a:gd name="T3" fmla="*/ 7 h 434"/>
                <a:gd name="T4" fmla="*/ 137 w 631"/>
                <a:gd name="T5" fmla="*/ 168 h 434"/>
                <a:gd name="T6" fmla="*/ 150 w 631"/>
                <a:gd name="T7" fmla="*/ 184 h 434"/>
                <a:gd name="T8" fmla="*/ 143 w 631"/>
                <a:gd name="T9" fmla="*/ 184 h 434"/>
                <a:gd name="T10" fmla="*/ 137 w 631"/>
                <a:gd name="T11" fmla="*/ 183 h 434"/>
                <a:gd name="T12" fmla="*/ 131 w 631"/>
                <a:gd name="T13" fmla="*/ 183 h 434"/>
                <a:gd name="T14" fmla="*/ 124 w 631"/>
                <a:gd name="T15" fmla="*/ 183 h 434"/>
                <a:gd name="T16" fmla="*/ 121 w 631"/>
                <a:gd name="T17" fmla="*/ 183 h 434"/>
                <a:gd name="T18" fmla="*/ 117 w 631"/>
                <a:gd name="T19" fmla="*/ 183 h 434"/>
                <a:gd name="T20" fmla="*/ 113 w 631"/>
                <a:gd name="T21" fmla="*/ 183 h 434"/>
                <a:gd name="T22" fmla="*/ 110 w 631"/>
                <a:gd name="T23" fmla="*/ 183 h 434"/>
                <a:gd name="T24" fmla="*/ 48 w 631"/>
                <a:gd name="T25" fmla="*/ 195 h 434"/>
                <a:gd name="T26" fmla="*/ 11 w 631"/>
                <a:gd name="T27" fmla="*/ 223 h 434"/>
                <a:gd name="T28" fmla="*/ 2 w 631"/>
                <a:gd name="T29" fmla="*/ 264 h 434"/>
                <a:gd name="T30" fmla="*/ 26 w 631"/>
                <a:gd name="T31" fmla="*/ 314 h 434"/>
                <a:gd name="T32" fmla="*/ 79 w 631"/>
                <a:gd name="T33" fmla="*/ 363 h 434"/>
                <a:gd name="T34" fmla="*/ 152 w 631"/>
                <a:gd name="T35" fmla="*/ 402 h 434"/>
                <a:gd name="T36" fmla="*/ 233 w 631"/>
                <a:gd name="T37" fmla="*/ 426 h 434"/>
                <a:gd name="T38" fmla="*/ 313 w 631"/>
                <a:gd name="T39" fmla="*/ 432 h 434"/>
                <a:gd name="T40" fmla="*/ 375 w 631"/>
                <a:gd name="T41" fmla="*/ 418 h 434"/>
                <a:gd name="T42" fmla="*/ 408 w 631"/>
                <a:gd name="T43" fmla="*/ 387 h 434"/>
                <a:gd name="T44" fmla="*/ 413 w 631"/>
                <a:gd name="T45" fmla="*/ 345 h 434"/>
                <a:gd name="T46" fmla="*/ 386 w 631"/>
                <a:gd name="T47" fmla="*/ 297 h 434"/>
                <a:gd name="T48" fmla="*/ 384 w 631"/>
                <a:gd name="T49" fmla="*/ 295 h 434"/>
                <a:gd name="T50" fmla="*/ 382 w 631"/>
                <a:gd name="T51" fmla="*/ 293 h 434"/>
                <a:gd name="T52" fmla="*/ 380 w 631"/>
                <a:gd name="T53" fmla="*/ 291 h 434"/>
                <a:gd name="T54" fmla="*/ 379 w 631"/>
                <a:gd name="T55" fmla="*/ 289 h 434"/>
                <a:gd name="T56" fmla="*/ 375 w 631"/>
                <a:gd name="T57" fmla="*/ 284 h 434"/>
                <a:gd name="T58" fmla="*/ 370 w 631"/>
                <a:gd name="T59" fmla="*/ 280 h 434"/>
                <a:gd name="T60" fmla="*/ 366 w 631"/>
                <a:gd name="T61" fmla="*/ 276 h 434"/>
                <a:gd name="T62" fmla="*/ 362 w 631"/>
                <a:gd name="T63" fmla="*/ 272 h 434"/>
                <a:gd name="T64" fmla="*/ 385 w 631"/>
                <a:gd name="T65" fmla="*/ 271 h 434"/>
                <a:gd name="T66" fmla="*/ 631 w 631"/>
                <a:gd name="T67" fmla="*/ 260 h 434"/>
                <a:gd name="T68" fmla="*/ 399 w 631"/>
                <a:gd name="T6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1" h="434">
                  <a:moveTo>
                    <a:pt x="399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48" y="184"/>
                    <a:pt x="145" y="184"/>
                    <a:pt x="143" y="184"/>
                  </a:cubicBezTo>
                  <a:cubicBezTo>
                    <a:pt x="141" y="184"/>
                    <a:pt x="139" y="184"/>
                    <a:pt x="137" y="183"/>
                  </a:cubicBezTo>
                  <a:cubicBezTo>
                    <a:pt x="135" y="183"/>
                    <a:pt x="133" y="183"/>
                    <a:pt x="131" y="183"/>
                  </a:cubicBezTo>
                  <a:cubicBezTo>
                    <a:pt x="128" y="183"/>
                    <a:pt x="126" y="183"/>
                    <a:pt x="124" y="183"/>
                  </a:cubicBezTo>
                  <a:cubicBezTo>
                    <a:pt x="123" y="183"/>
                    <a:pt x="122" y="183"/>
                    <a:pt x="121" y="183"/>
                  </a:cubicBezTo>
                  <a:cubicBezTo>
                    <a:pt x="119" y="183"/>
                    <a:pt x="118" y="183"/>
                    <a:pt x="117" y="183"/>
                  </a:cubicBezTo>
                  <a:cubicBezTo>
                    <a:pt x="116" y="183"/>
                    <a:pt x="115" y="183"/>
                    <a:pt x="113" y="183"/>
                  </a:cubicBezTo>
                  <a:cubicBezTo>
                    <a:pt x="112" y="183"/>
                    <a:pt x="111" y="183"/>
                    <a:pt x="110" y="183"/>
                  </a:cubicBezTo>
                  <a:cubicBezTo>
                    <a:pt x="85" y="184"/>
                    <a:pt x="64" y="188"/>
                    <a:pt x="48" y="195"/>
                  </a:cubicBezTo>
                  <a:cubicBezTo>
                    <a:pt x="31" y="202"/>
                    <a:pt x="18" y="211"/>
                    <a:pt x="11" y="223"/>
                  </a:cubicBezTo>
                  <a:cubicBezTo>
                    <a:pt x="3" y="235"/>
                    <a:pt x="0" y="249"/>
                    <a:pt x="2" y="264"/>
                  </a:cubicBezTo>
                  <a:cubicBezTo>
                    <a:pt x="4" y="279"/>
                    <a:pt x="12" y="296"/>
                    <a:pt x="26" y="314"/>
                  </a:cubicBezTo>
                  <a:cubicBezTo>
                    <a:pt x="39" y="331"/>
                    <a:pt x="58" y="348"/>
                    <a:pt x="79" y="363"/>
                  </a:cubicBezTo>
                  <a:cubicBezTo>
                    <a:pt x="101" y="378"/>
                    <a:pt x="126" y="391"/>
                    <a:pt x="152" y="402"/>
                  </a:cubicBezTo>
                  <a:cubicBezTo>
                    <a:pt x="178" y="413"/>
                    <a:pt x="206" y="421"/>
                    <a:pt x="233" y="426"/>
                  </a:cubicBezTo>
                  <a:cubicBezTo>
                    <a:pt x="260" y="432"/>
                    <a:pt x="287" y="434"/>
                    <a:pt x="313" y="432"/>
                  </a:cubicBezTo>
                  <a:cubicBezTo>
                    <a:pt x="338" y="431"/>
                    <a:pt x="358" y="426"/>
                    <a:pt x="375" y="418"/>
                  </a:cubicBezTo>
                  <a:cubicBezTo>
                    <a:pt x="391" y="410"/>
                    <a:pt x="402" y="400"/>
                    <a:pt x="408" y="387"/>
                  </a:cubicBezTo>
                  <a:cubicBezTo>
                    <a:pt x="415" y="375"/>
                    <a:pt x="416" y="361"/>
                    <a:pt x="413" y="345"/>
                  </a:cubicBezTo>
                  <a:cubicBezTo>
                    <a:pt x="409" y="330"/>
                    <a:pt x="400" y="314"/>
                    <a:pt x="386" y="297"/>
                  </a:cubicBezTo>
                  <a:cubicBezTo>
                    <a:pt x="385" y="296"/>
                    <a:pt x="385" y="295"/>
                    <a:pt x="384" y="295"/>
                  </a:cubicBezTo>
                  <a:cubicBezTo>
                    <a:pt x="383" y="294"/>
                    <a:pt x="383" y="293"/>
                    <a:pt x="382" y="293"/>
                  </a:cubicBezTo>
                  <a:cubicBezTo>
                    <a:pt x="382" y="292"/>
                    <a:pt x="381" y="291"/>
                    <a:pt x="380" y="291"/>
                  </a:cubicBezTo>
                  <a:cubicBezTo>
                    <a:pt x="380" y="290"/>
                    <a:pt x="379" y="289"/>
                    <a:pt x="379" y="289"/>
                  </a:cubicBezTo>
                  <a:cubicBezTo>
                    <a:pt x="377" y="287"/>
                    <a:pt x="376" y="286"/>
                    <a:pt x="375" y="284"/>
                  </a:cubicBezTo>
                  <a:cubicBezTo>
                    <a:pt x="373" y="283"/>
                    <a:pt x="372" y="282"/>
                    <a:pt x="370" y="280"/>
                  </a:cubicBezTo>
                  <a:cubicBezTo>
                    <a:pt x="369" y="279"/>
                    <a:pt x="368" y="278"/>
                    <a:pt x="366" y="276"/>
                  </a:cubicBezTo>
                  <a:cubicBezTo>
                    <a:pt x="365" y="275"/>
                    <a:pt x="363" y="274"/>
                    <a:pt x="362" y="272"/>
                  </a:cubicBezTo>
                  <a:cubicBezTo>
                    <a:pt x="385" y="271"/>
                    <a:pt x="385" y="271"/>
                    <a:pt x="385" y="271"/>
                  </a:cubicBezTo>
                  <a:cubicBezTo>
                    <a:pt x="631" y="260"/>
                    <a:pt x="631" y="260"/>
                    <a:pt x="631" y="260"/>
                  </a:cubicBezTo>
                  <a:cubicBezTo>
                    <a:pt x="399" y="0"/>
                    <a:pt x="399" y="0"/>
                    <a:pt x="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4A054691-6313-42EF-A2C6-8667C29D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487" y="3448542"/>
              <a:ext cx="2841713" cy="2156449"/>
            </a:xfrm>
            <a:custGeom>
              <a:avLst/>
              <a:gdLst>
                <a:gd name="T0" fmla="*/ 1222 w 1222"/>
                <a:gd name="T1" fmla="*/ 0 h 927"/>
                <a:gd name="T2" fmla="*/ 1037 w 1222"/>
                <a:gd name="T3" fmla="*/ 412 h 927"/>
                <a:gd name="T4" fmla="*/ 804 w 1222"/>
                <a:gd name="T5" fmla="*/ 441 h 927"/>
                <a:gd name="T6" fmla="*/ 806 w 1222"/>
                <a:gd name="T7" fmla="*/ 437 h 927"/>
                <a:gd name="T8" fmla="*/ 808 w 1222"/>
                <a:gd name="T9" fmla="*/ 434 h 927"/>
                <a:gd name="T10" fmla="*/ 809 w 1222"/>
                <a:gd name="T11" fmla="*/ 431 h 927"/>
                <a:gd name="T12" fmla="*/ 810 w 1222"/>
                <a:gd name="T13" fmla="*/ 428 h 927"/>
                <a:gd name="T14" fmla="*/ 825 w 1222"/>
                <a:gd name="T15" fmla="*/ 358 h 927"/>
                <a:gd name="T16" fmla="*/ 808 w 1222"/>
                <a:gd name="T17" fmla="*/ 303 h 927"/>
                <a:gd name="T18" fmla="*/ 761 w 1222"/>
                <a:gd name="T19" fmla="*/ 269 h 927"/>
                <a:gd name="T20" fmla="*/ 687 w 1222"/>
                <a:gd name="T21" fmla="*/ 262 h 927"/>
                <a:gd name="T22" fmla="*/ 601 w 1222"/>
                <a:gd name="T23" fmla="*/ 286 h 927"/>
                <a:gd name="T24" fmla="*/ 518 w 1222"/>
                <a:gd name="T25" fmla="*/ 335 h 927"/>
                <a:gd name="T26" fmla="*/ 449 w 1222"/>
                <a:gd name="T27" fmla="*/ 401 h 927"/>
                <a:gd name="T28" fmla="*/ 404 w 1222"/>
                <a:gd name="T29" fmla="*/ 477 h 927"/>
                <a:gd name="T30" fmla="*/ 393 w 1222"/>
                <a:gd name="T31" fmla="*/ 548 h 927"/>
                <a:gd name="T32" fmla="*/ 415 w 1222"/>
                <a:gd name="T33" fmla="*/ 601 h 927"/>
                <a:gd name="T34" fmla="*/ 465 w 1222"/>
                <a:gd name="T35" fmla="*/ 631 h 927"/>
                <a:gd name="T36" fmla="*/ 538 w 1222"/>
                <a:gd name="T37" fmla="*/ 634 h 927"/>
                <a:gd name="T38" fmla="*/ 541 w 1222"/>
                <a:gd name="T39" fmla="*/ 634 h 927"/>
                <a:gd name="T40" fmla="*/ 544 w 1222"/>
                <a:gd name="T41" fmla="*/ 633 h 927"/>
                <a:gd name="T42" fmla="*/ 547 w 1222"/>
                <a:gd name="T43" fmla="*/ 633 h 927"/>
                <a:gd name="T44" fmla="*/ 550 w 1222"/>
                <a:gd name="T45" fmla="*/ 632 h 927"/>
                <a:gd name="T46" fmla="*/ 461 w 1222"/>
                <a:gd name="T47" fmla="*/ 853 h 927"/>
                <a:gd name="T48" fmla="*/ 0 w 1222"/>
                <a:gd name="T49" fmla="*/ 927 h 927"/>
                <a:gd name="T50" fmla="*/ 297 w 1222"/>
                <a:gd name="T51" fmla="*/ 76 h 927"/>
                <a:gd name="T52" fmla="*/ 1222 w 1222"/>
                <a:gd name="T5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2" h="927">
                  <a:moveTo>
                    <a:pt x="1222" y="0"/>
                  </a:moveTo>
                  <a:cubicBezTo>
                    <a:pt x="1037" y="412"/>
                    <a:pt x="1037" y="412"/>
                    <a:pt x="1037" y="412"/>
                  </a:cubicBezTo>
                  <a:cubicBezTo>
                    <a:pt x="804" y="441"/>
                    <a:pt x="804" y="441"/>
                    <a:pt x="804" y="441"/>
                  </a:cubicBezTo>
                  <a:cubicBezTo>
                    <a:pt x="805" y="440"/>
                    <a:pt x="805" y="439"/>
                    <a:pt x="806" y="437"/>
                  </a:cubicBezTo>
                  <a:cubicBezTo>
                    <a:pt x="807" y="436"/>
                    <a:pt x="807" y="435"/>
                    <a:pt x="808" y="434"/>
                  </a:cubicBezTo>
                  <a:cubicBezTo>
                    <a:pt x="808" y="433"/>
                    <a:pt x="809" y="432"/>
                    <a:pt x="809" y="431"/>
                  </a:cubicBezTo>
                  <a:cubicBezTo>
                    <a:pt x="810" y="430"/>
                    <a:pt x="810" y="429"/>
                    <a:pt x="810" y="428"/>
                  </a:cubicBezTo>
                  <a:cubicBezTo>
                    <a:pt x="821" y="402"/>
                    <a:pt x="826" y="379"/>
                    <a:pt x="825" y="358"/>
                  </a:cubicBezTo>
                  <a:cubicBezTo>
                    <a:pt x="825" y="337"/>
                    <a:pt x="819" y="318"/>
                    <a:pt x="808" y="303"/>
                  </a:cubicBezTo>
                  <a:cubicBezTo>
                    <a:pt x="797" y="288"/>
                    <a:pt x="781" y="276"/>
                    <a:pt x="761" y="269"/>
                  </a:cubicBezTo>
                  <a:cubicBezTo>
                    <a:pt x="740" y="262"/>
                    <a:pt x="716" y="259"/>
                    <a:pt x="687" y="262"/>
                  </a:cubicBezTo>
                  <a:cubicBezTo>
                    <a:pt x="659" y="265"/>
                    <a:pt x="630" y="273"/>
                    <a:pt x="601" y="286"/>
                  </a:cubicBezTo>
                  <a:cubicBezTo>
                    <a:pt x="572" y="298"/>
                    <a:pt x="544" y="315"/>
                    <a:pt x="518" y="335"/>
                  </a:cubicBezTo>
                  <a:cubicBezTo>
                    <a:pt x="492" y="354"/>
                    <a:pt x="468" y="377"/>
                    <a:pt x="449" y="401"/>
                  </a:cubicBezTo>
                  <a:cubicBezTo>
                    <a:pt x="429" y="425"/>
                    <a:pt x="414" y="451"/>
                    <a:pt x="404" y="477"/>
                  </a:cubicBezTo>
                  <a:cubicBezTo>
                    <a:pt x="394" y="503"/>
                    <a:pt x="391" y="527"/>
                    <a:pt x="393" y="548"/>
                  </a:cubicBezTo>
                  <a:cubicBezTo>
                    <a:pt x="395" y="569"/>
                    <a:pt x="403" y="587"/>
                    <a:pt x="415" y="601"/>
                  </a:cubicBezTo>
                  <a:cubicBezTo>
                    <a:pt x="428" y="615"/>
                    <a:pt x="445" y="625"/>
                    <a:pt x="465" y="631"/>
                  </a:cubicBezTo>
                  <a:cubicBezTo>
                    <a:pt x="486" y="637"/>
                    <a:pt x="511" y="638"/>
                    <a:pt x="538" y="634"/>
                  </a:cubicBezTo>
                  <a:cubicBezTo>
                    <a:pt x="539" y="634"/>
                    <a:pt x="540" y="634"/>
                    <a:pt x="541" y="634"/>
                  </a:cubicBezTo>
                  <a:cubicBezTo>
                    <a:pt x="542" y="633"/>
                    <a:pt x="543" y="633"/>
                    <a:pt x="544" y="633"/>
                  </a:cubicBezTo>
                  <a:cubicBezTo>
                    <a:pt x="545" y="633"/>
                    <a:pt x="546" y="633"/>
                    <a:pt x="547" y="633"/>
                  </a:cubicBezTo>
                  <a:cubicBezTo>
                    <a:pt x="548" y="632"/>
                    <a:pt x="549" y="632"/>
                    <a:pt x="550" y="632"/>
                  </a:cubicBezTo>
                  <a:cubicBezTo>
                    <a:pt x="461" y="853"/>
                    <a:pt x="461" y="853"/>
                    <a:pt x="461" y="853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97" y="76"/>
                    <a:pt x="297" y="76"/>
                    <a:pt x="297" y="76"/>
                  </a:cubicBezTo>
                  <a:lnTo>
                    <a:pt x="1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EB25F6F4-59A0-489C-BA46-D5C70BA89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556" y="4395134"/>
              <a:ext cx="1420856" cy="1321164"/>
            </a:xfrm>
            <a:custGeom>
              <a:avLst/>
              <a:gdLst>
                <a:gd name="T0" fmla="*/ 261 w 611"/>
                <a:gd name="T1" fmla="*/ 3 h 568"/>
                <a:gd name="T2" fmla="*/ 185 w 611"/>
                <a:gd name="T3" fmla="*/ 24 h 568"/>
                <a:gd name="T4" fmla="*/ 112 w 611"/>
                <a:gd name="T5" fmla="*/ 67 h 568"/>
                <a:gd name="T6" fmla="*/ 51 w 611"/>
                <a:gd name="T7" fmla="*/ 125 h 568"/>
                <a:gd name="T8" fmla="*/ 12 w 611"/>
                <a:gd name="T9" fmla="*/ 192 h 568"/>
                <a:gd name="T10" fmla="*/ 2 w 611"/>
                <a:gd name="T11" fmla="*/ 255 h 568"/>
                <a:gd name="T12" fmla="*/ 21 w 611"/>
                <a:gd name="T13" fmla="*/ 301 h 568"/>
                <a:gd name="T14" fmla="*/ 65 w 611"/>
                <a:gd name="T15" fmla="*/ 328 h 568"/>
                <a:gd name="T16" fmla="*/ 130 w 611"/>
                <a:gd name="T17" fmla="*/ 331 h 568"/>
                <a:gd name="T18" fmla="*/ 133 w 611"/>
                <a:gd name="T19" fmla="*/ 331 h 568"/>
                <a:gd name="T20" fmla="*/ 136 w 611"/>
                <a:gd name="T21" fmla="*/ 330 h 568"/>
                <a:gd name="T22" fmla="*/ 139 w 611"/>
                <a:gd name="T23" fmla="*/ 330 h 568"/>
                <a:gd name="T24" fmla="*/ 142 w 611"/>
                <a:gd name="T25" fmla="*/ 329 h 568"/>
                <a:gd name="T26" fmla="*/ 148 w 611"/>
                <a:gd name="T27" fmla="*/ 328 h 568"/>
                <a:gd name="T28" fmla="*/ 154 w 611"/>
                <a:gd name="T29" fmla="*/ 326 h 568"/>
                <a:gd name="T30" fmla="*/ 160 w 611"/>
                <a:gd name="T31" fmla="*/ 325 h 568"/>
                <a:gd name="T32" fmla="*/ 166 w 611"/>
                <a:gd name="T33" fmla="*/ 323 h 568"/>
                <a:gd name="T34" fmla="*/ 158 w 611"/>
                <a:gd name="T35" fmla="*/ 344 h 568"/>
                <a:gd name="T36" fmla="*/ 67 w 611"/>
                <a:gd name="T37" fmla="*/ 568 h 568"/>
                <a:gd name="T38" fmla="*/ 452 w 611"/>
                <a:gd name="T39" fmla="*/ 506 h 568"/>
                <a:gd name="T40" fmla="*/ 611 w 611"/>
                <a:gd name="T41" fmla="*/ 151 h 568"/>
                <a:gd name="T42" fmla="*/ 375 w 611"/>
                <a:gd name="T43" fmla="*/ 180 h 568"/>
                <a:gd name="T44" fmla="*/ 352 w 611"/>
                <a:gd name="T45" fmla="*/ 183 h 568"/>
                <a:gd name="T46" fmla="*/ 355 w 611"/>
                <a:gd name="T47" fmla="*/ 178 h 568"/>
                <a:gd name="T48" fmla="*/ 359 w 611"/>
                <a:gd name="T49" fmla="*/ 173 h 568"/>
                <a:gd name="T50" fmla="*/ 362 w 611"/>
                <a:gd name="T51" fmla="*/ 167 h 568"/>
                <a:gd name="T52" fmla="*/ 364 w 611"/>
                <a:gd name="T53" fmla="*/ 162 h 568"/>
                <a:gd name="T54" fmla="*/ 366 w 611"/>
                <a:gd name="T55" fmla="*/ 158 h 568"/>
                <a:gd name="T56" fmla="*/ 368 w 611"/>
                <a:gd name="T57" fmla="*/ 155 h 568"/>
                <a:gd name="T58" fmla="*/ 369 w 611"/>
                <a:gd name="T59" fmla="*/ 152 h 568"/>
                <a:gd name="T60" fmla="*/ 370 w 611"/>
                <a:gd name="T61" fmla="*/ 149 h 568"/>
                <a:gd name="T62" fmla="*/ 383 w 611"/>
                <a:gd name="T63" fmla="*/ 87 h 568"/>
                <a:gd name="T64" fmla="*/ 368 w 611"/>
                <a:gd name="T65" fmla="*/ 39 h 568"/>
                <a:gd name="T66" fmla="*/ 326 w 611"/>
                <a:gd name="T67" fmla="*/ 9 h 568"/>
                <a:gd name="T68" fmla="*/ 261 w 611"/>
                <a:gd name="T69" fmla="*/ 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1" h="568">
                  <a:moveTo>
                    <a:pt x="261" y="3"/>
                  </a:moveTo>
                  <a:cubicBezTo>
                    <a:pt x="236" y="5"/>
                    <a:pt x="210" y="13"/>
                    <a:pt x="185" y="24"/>
                  </a:cubicBezTo>
                  <a:cubicBezTo>
                    <a:pt x="160" y="35"/>
                    <a:pt x="135" y="50"/>
                    <a:pt x="112" y="67"/>
                  </a:cubicBezTo>
                  <a:cubicBezTo>
                    <a:pt x="89" y="84"/>
                    <a:pt x="68" y="104"/>
                    <a:pt x="51" y="125"/>
                  </a:cubicBezTo>
                  <a:cubicBezTo>
                    <a:pt x="34" y="147"/>
                    <a:pt x="21" y="169"/>
                    <a:pt x="12" y="192"/>
                  </a:cubicBezTo>
                  <a:cubicBezTo>
                    <a:pt x="3" y="215"/>
                    <a:pt x="0" y="236"/>
                    <a:pt x="2" y="255"/>
                  </a:cubicBezTo>
                  <a:cubicBezTo>
                    <a:pt x="4" y="273"/>
                    <a:pt x="10" y="289"/>
                    <a:pt x="21" y="301"/>
                  </a:cubicBezTo>
                  <a:cubicBezTo>
                    <a:pt x="32" y="314"/>
                    <a:pt x="47" y="323"/>
                    <a:pt x="65" y="328"/>
                  </a:cubicBezTo>
                  <a:cubicBezTo>
                    <a:pt x="84" y="333"/>
                    <a:pt x="105" y="334"/>
                    <a:pt x="130" y="331"/>
                  </a:cubicBezTo>
                  <a:cubicBezTo>
                    <a:pt x="131" y="331"/>
                    <a:pt x="132" y="331"/>
                    <a:pt x="133" y="331"/>
                  </a:cubicBezTo>
                  <a:cubicBezTo>
                    <a:pt x="134" y="330"/>
                    <a:pt x="135" y="330"/>
                    <a:pt x="136" y="330"/>
                  </a:cubicBezTo>
                  <a:cubicBezTo>
                    <a:pt x="137" y="330"/>
                    <a:pt x="138" y="330"/>
                    <a:pt x="139" y="330"/>
                  </a:cubicBezTo>
                  <a:cubicBezTo>
                    <a:pt x="140" y="329"/>
                    <a:pt x="141" y="329"/>
                    <a:pt x="142" y="329"/>
                  </a:cubicBezTo>
                  <a:cubicBezTo>
                    <a:pt x="144" y="329"/>
                    <a:pt x="146" y="328"/>
                    <a:pt x="148" y="328"/>
                  </a:cubicBezTo>
                  <a:cubicBezTo>
                    <a:pt x="150" y="327"/>
                    <a:pt x="152" y="327"/>
                    <a:pt x="154" y="326"/>
                  </a:cubicBezTo>
                  <a:cubicBezTo>
                    <a:pt x="156" y="326"/>
                    <a:pt x="158" y="325"/>
                    <a:pt x="160" y="325"/>
                  </a:cubicBezTo>
                  <a:cubicBezTo>
                    <a:pt x="162" y="324"/>
                    <a:pt x="164" y="324"/>
                    <a:pt x="166" y="323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67" y="568"/>
                    <a:pt x="67" y="568"/>
                    <a:pt x="67" y="568"/>
                  </a:cubicBezTo>
                  <a:cubicBezTo>
                    <a:pt x="452" y="506"/>
                    <a:pt x="452" y="506"/>
                    <a:pt x="452" y="506"/>
                  </a:cubicBezTo>
                  <a:cubicBezTo>
                    <a:pt x="611" y="151"/>
                    <a:pt x="611" y="151"/>
                    <a:pt x="611" y="151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52" y="183"/>
                    <a:pt x="352" y="183"/>
                    <a:pt x="352" y="183"/>
                  </a:cubicBezTo>
                  <a:cubicBezTo>
                    <a:pt x="353" y="182"/>
                    <a:pt x="354" y="180"/>
                    <a:pt x="355" y="178"/>
                  </a:cubicBezTo>
                  <a:cubicBezTo>
                    <a:pt x="356" y="176"/>
                    <a:pt x="358" y="174"/>
                    <a:pt x="359" y="173"/>
                  </a:cubicBezTo>
                  <a:cubicBezTo>
                    <a:pt x="360" y="171"/>
                    <a:pt x="361" y="169"/>
                    <a:pt x="362" y="167"/>
                  </a:cubicBezTo>
                  <a:cubicBezTo>
                    <a:pt x="363" y="165"/>
                    <a:pt x="364" y="163"/>
                    <a:pt x="364" y="162"/>
                  </a:cubicBezTo>
                  <a:cubicBezTo>
                    <a:pt x="365" y="160"/>
                    <a:pt x="366" y="159"/>
                    <a:pt x="366" y="158"/>
                  </a:cubicBezTo>
                  <a:cubicBezTo>
                    <a:pt x="367" y="157"/>
                    <a:pt x="367" y="156"/>
                    <a:pt x="368" y="155"/>
                  </a:cubicBezTo>
                  <a:cubicBezTo>
                    <a:pt x="368" y="154"/>
                    <a:pt x="369" y="153"/>
                    <a:pt x="369" y="152"/>
                  </a:cubicBezTo>
                  <a:cubicBezTo>
                    <a:pt x="369" y="151"/>
                    <a:pt x="370" y="150"/>
                    <a:pt x="370" y="149"/>
                  </a:cubicBezTo>
                  <a:cubicBezTo>
                    <a:pt x="380" y="126"/>
                    <a:pt x="384" y="105"/>
                    <a:pt x="383" y="87"/>
                  </a:cubicBezTo>
                  <a:cubicBezTo>
                    <a:pt x="383" y="68"/>
                    <a:pt x="377" y="52"/>
                    <a:pt x="368" y="39"/>
                  </a:cubicBezTo>
                  <a:cubicBezTo>
                    <a:pt x="358" y="25"/>
                    <a:pt x="344" y="15"/>
                    <a:pt x="326" y="9"/>
                  </a:cubicBezTo>
                  <a:cubicBezTo>
                    <a:pt x="308" y="2"/>
                    <a:pt x="286" y="0"/>
                    <a:pt x="26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4ED05E29-A31F-4A7C-90C6-EB3775B70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618" y="2102213"/>
              <a:ext cx="3267582" cy="3502777"/>
            </a:xfrm>
            <a:custGeom>
              <a:avLst/>
              <a:gdLst>
                <a:gd name="T0" fmla="*/ 3318 w 3325"/>
                <a:gd name="T1" fmla="*/ 1363 h 3564"/>
                <a:gd name="T2" fmla="*/ 1141 w 3325"/>
                <a:gd name="T3" fmla="*/ 1541 h 3564"/>
                <a:gd name="T4" fmla="*/ 15 w 3325"/>
                <a:gd name="T5" fmla="*/ 0 h 3564"/>
                <a:gd name="T6" fmla="*/ 3 w 3325"/>
                <a:gd name="T7" fmla="*/ 0 h 3564"/>
                <a:gd name="T8" fmla="*/ 0 w 3325"/>
                <a:gd name="T9" fmla="*/ 12 h 3564"/>
                <a:gd name="T10" fmla="*/ 1127 w 3325"/>
                <a:gd name="T11" fmla="*/ 1550 h 3564"/>
                <a:gd name="T12" fmla="*/ 426 w 3325"/>
                <a:gd name="T13" fmla="*/ 3555 h 3564"/>
                <a:gd name="T14" fmla="*/ 434 w 3325"/>
                <a:gd name="T15" fmla="*/ 3564 h 3564"/>
                <a:gd name="T16" fmla="*/ 443 w 3325"/>
                <a:gd name="T17" fmla="*/ 3564 h 3564"/>
                <a:gd name="T18" fmla="*/ 1143 w 3325"/>
                <a:gd name="T19" fmla="*/ 1557 h 3564"/>
                <a:gd name="T20" fmla="*/ 3321 w 3325"/>
                <a:gd name="T21" fmla="*/ 1380 h 3564"/>
                <a:gd name="T22" fmla="*/ 3325 w 3325"/>
                <a:gd name="T23" fmla="*/ 1370 h 3564"/>
                <a:gd name="T24" fmla="*/ 3318 w 3325"/>
                <a:gd name="T25" fmla="*/ 13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5" h="3564">
                  <a:moveTo>
                    <a:pt x="3318" y="1363"/>
                  </a:moveTo>
                  <a:lnTo>
                    <a:pt x="1141" y="154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27" y="1550"/>
                  </a:lnTo>
                  <a:lnTo>
                    <a:pt x="426" y="3555"/>
                  </a:lnTo>
                  <a:lnTo>
                    <a:pt x="434" y="3564"/>
                  </a:lnTo>
                  <a:lnTo>
                    <a:pt x="443" y="3564"/>
                  </a:lnTo>
                  <a:lnTo>
                    <a:pt x="1143" y="1557"/>
                  </a:lnTo>
                  <a:lnTo>
                    <a:pt x="3321" y="1380"/>
                  </a:lnTo>
                  <a:lnTo>
                    <a:pt x="3325" y="1370"/>
                  </a:lnTo>
                  <a:lnTo>
                    <a:pt x="3318" y="136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A4227C22-ABD6-4266-A0E8-96E449F77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120" y="3172695"/>
              <a:ext cx="1007569" cy="1557327"/>
            </a:xfrm>
            <a:custGeom>
              <a:avLst/>
              <a:gdLst>
                <a:gd name="T0" fmla="*/ 101 w 433"/>
                <a:gd name="T1" fmla="*/ 0 h 670"/>
                <a:gd name="T2" fmla="*/ 220 w 433"/>
                <a:gd name="T3" fmla="*/ 182 h 670"/>
                <a:gd name="T4" fmla="*/ 232 w 433"/>
                <a:gd name="T5" fmla="*/ 200 h 670"/>
                <a:gd name="T6" fmla="*/ 233 w 433"/>
                <a:gd name="T7" fmla="*/ 193 h 670"/>
                <a:gd name="T8" fmla="*/ 234 w 433"/>
                <a:gd name="T9" fmla="*/ 187 h 670"/>
                <a:gd name="T10" fmla="*/ 235 w 433"/>
                <a:gd name="T11" fmla="*/ 181 h 670"/>
                <a:gd name="T12" fmla="*/ 237 w 433"/>
                <a:gd name="T13" fmla="*/ 175 h 670"/>
                <a:gd name="T14" fmla="*/ 237 w 433"/>
                <a:gd name="T15" fmla="*/ 172 h 670"/>
                <a:gd name="T16" fmla="*/ 238 w 433"/>
                <a:gd name="T17" fmla="*/ 170 h 670"/>
                <a:gd name="T18" fmla="*/ 239 w 433"/>
                <a:gd name="T19" fmla="*/ 167 h 670"/>
                <a:gd name="T20" fmla="*/ 240 w 433"/>
                <a:gd name="T21" fmla="*/ 164 h 670"/>
                <a:gd name="T22" fmla="*/ 266 w 433"/>
                <a:gd name="T23" fmla="*/ 109 h 670"/>
                <a:gd name="T24" fmla="*/ 301 w 433"/>
                <a:gd name="T25" fmla="*/ 82 h 670"/>
                <a:gd name="T26" fmla="*/ 340 w 433"/>
                <a:gd name="T27" fmla="*/ 87 h 670"/>
                <a:gd name="T28" fmla="*/ 380 w 433"/>
                <a:gd name="T29" fmla="*/ 125 h 670"/>
                <a:gd name="T30" fmla="*/ 411 w 433"/>
                <a:gd name="T31" fmla="*/ 191 h 670"/>
                <a:gd name="T32" fmla="*/ 429 w 433"/>
                <a:gd name="T33" fmla="*/ 271 h 670"/>
                <a:gd name="T34" fmla="*/ 431 w 433"/>
                <a:gd name="T35" fmla="*/ 356 h 670"/>
                <a:gd name="T36" fmla="*/ 417 w 433"/>
                <a:gd name="T37" fmla="*/ 433 h 670"/>
                <a:gd name="T38" fmla="*/ 389 w 433"/>
                <a:gd name="T39" fmla="*/ 487 h 670"/>
                <a:gd name="T40" fmla="*/ 352 w 433"/>
                <a:gd name="T41" fmla="*/ 509 h 670"/>
                <a:gd name="T42" fmla="*/ 313 w 433"/>
                <a:gd name="T43" fmla="*/ 500 h 670"/>
                <a:gd name="T44" fmla="*/ 275 w 433"/>
                <a:gd name="T45" fmla="*/ 460 h 670"/>
                <a:gd name="T46" fmla="*/ 274 w 433"/>
                <a:gd name="T47" fmla="*/ 457 h 670"/>
                <a:gd name="T48" fmla="*/ 272 w 433"/>
                <a:gd name="T49" fmla="*/ 455 h 670"/>
                <a:gd name="T50" fmla="*/ 270 w 433"/>
                <a:gd name="T51" fmla="*/ 452 h 670"/>
                <a:gd name="T52" fmla="*/ 269 w 433"/>
                <a:gd name="T53" fmla="*/ 449 h 670"/>
                <a:gd name="T54" fmla="*/ 266 w 433"/>
                <a:gd name="T55" fmla="*/ 444 h 670"/>
                <a:gd name="T56" fmla="*/ 263 w 433"/>
                <a:gd name="T57" fmla="*/ 438 h 670"/>
                <a:gd name="T58" fmla="*/ 261 w 433"/>
                <a:gd name="T59" fmla="*/ 433 h 670"/>
                <a:gd name="T60" fmla="*/ 258 w 433"/>
                <a:gd name="T61" fmla="*/ 428 h 670"/>
                <a:gd name="T62" fmla="*/ 251 w 433"/>
                <a:gd name="T63" fmla="*/ 450 h 670"/>
                <a:gd name="T64" fmla="*/ 184 w 433"/>
                <a:gd name="T65" fmla="*/ 670 h 670"/>
                <a:gd name="T66" fmla="*/ 0 w 433"/>
                <a:gd name="T67" fmla="*/ 364 h 670"/>
                <a:gd name="T68" fmla="*/ 101 w 433"/>
                <a:gd name="T6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670">
                  <a:moveTo>
                    <a:pt x="101" y="0"/>
                  </a:moveTo>
                  <a:cubicBezTo>
                    <a:pt x="220" y="182"/>
                    <a:pt x="220" y="182"/>
                    <a:pt x="220" y="18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198"/>
                    <a:pt x="232" y="196"/>
                    <a:pt x="233" y="193"/>
                  </a:cubicBezTo>
                  <a:cubicBezTo>
                    <a:pt x="233" y="191"/>
                    <a:pt x="233" y="189"/>
                    <a:pt x="234" y="187"/>
                  </a:cubicBezTo>
                  <a:cubicBezTo>
                    <a:pt x="234" y="185"/>
                    <a:pt x="235" y="183"/>
                    <a:pt x="235" y="181"/>
                  </a:cubicBezTo>
                  <a:cubicBezTo>
                    <a:pt x="236" y="179"/>
                    <a:pt x="236" y="177"/>
                    <a:pt x="237" y="175"/>
                  </a:cubicBezTo>
                  <a:cubicBezTo>
                    <a:pt x="237" y="174"/>
                    <a:pt x="237" y="173"/>
                    <a:pt x="237" y="172"/>
                  </a:cubicBezTo>
                  <a:cubicBezTo>
                    <a:pt x="238" y="171"/>
                    <a:pt x="238" y="171"/>
                    <a:pt x="238" y="170"/>
                  </a:cubicBezTo>
                  <a:cubicBezTo>
                    <a:pt x="238" y="169"/>
                    <a:pt x="239" y="168"/>
                    <a:pt x="239" y="167"/>
                  </a:cubicBezTo>
                  <a:cubicBezTo>
                    <a:pt x="239" y="166"/>
                    <a:pt x="239" y="165"/>
                    <a:pt x="240" y="164"/>
                  </a:cubicBezTo>
                  <a:cubicBezTo>
                    <a:pt x="247" y="141"/>
                    <a:pt x="255" y="122"/>
                    <a:pt x="266" y="109"/>
                  </a:cubicBezTo>
                  <a:cubicBezTo>
                    <a:pt x="276" y="95"/>
                    <a:pt x="288" y="86"/>
                    <a:pt x="301" y="82"/>
                  </a:cubicBezTo>
                  <a:cubicBezTo>
                    <a:pt x="313" y="79"/>
                    <a:pt x="327" y="80"/>
                    <a:pt x="340" y="87"/>
                  </a:cubicBezTo>
                  <a:cubicBezTo>
                    <a:pt x="354" y="94"/>
                    <a:pt x="367" y="106"/>
                    <a:pt x="380" y="125"/>
                  </a:cubicBezTo>
                  <a:cubicBezTo>
                    <a:pt x="392" y="143"/>
                    <a:pt x="403" y="166"/>
                    <a:pt x="411" y="191"/>
                  </a:cubicBezTo>
                  <a:cubicBezTo>
                    <a:pt x="419" y="216"/>
                    <a:pt x="425" y="243"/>
                    <a:pt x="429" y="271"/>
                  </a:cubicBezTo>
                  <a:cubicBezTo>
                    <a:pt x="432" y="299"/>
                    <a:pt x="433" y="328"/>
                    <a:pt x="431" y="356"/>
                  </a:cubicBezTo>
                  <a:cubicBezTo>
                    <a:pt x="429" y="383"/>
                    <a:pt x="425" y="409"/>
                    <a:pt x="417" y="433"/>
                  </a:cubicBezTo>
                  <a:cubicBezTo>
                    <a:pt x="409" y="456"/>
                    <a:pt x="400" y="474"/>
                    <a:pt x="389" y="487"/>
                  </a:cubicBezTo>
                  <a:cubicBezTo>
                    <a:pt x="378" y="500"/>
                    <a:pt x="365" y="507"/>
                    <a:pt x="352" y="509"/>
                  </a:cubicBezTo>
                  <a:cubicBezTo>
                    <a:pt x="339" y="512"/>
                    <a:pt x="326" y="509"/>
                    <a:pt x="313" y="500"/>
                  </a:cubicBezTo>
                  <a:cubicBezTo>
                    <a:pt x="300" y="492"/>
                    <a:pt x="287" y="479"/>
                    <a:pt x="275" y="460"/>
                  </a:cubicBezTo>
                  <a:cubicBezTo>
                    <a:pt x="275" y="459"/>
                    <a:pt x="274" y="458"/>
                    <a:pt x="274" y="457"/>
                  </a:cubicBezTo>
                  <a:cubicBezTo>
                    <a:pt x="273" y="456"/>
                    <a:pt x="272" y="455"/>
                    <a:pt x="272" y="455"/>
                  </a:cubicBezTo>
                  <a:cubicBezTo>
                    <a:pt x="271" y="454"/>
                    <a:pt x="271" y="453"/>
                    <a:pt x="270" y="452"/>
                  </a:cubicBezTo>
                  <a:cubicBezTo>
                    <a:pt x="270" y="451"/>
                    <a:pt x="269" y="450"/>
                    <a:pt x="269" y="449"/>
                  </a:cubicBezTo>
                  <a:cubicBezTo>
                    <a:pt x="268" y="447"/>
                    <a:pt x="267" y="445"/>
                    <a:pt x="266" y="444"/>
                  </a:cubicBezTo>
                  <a:cubicBezTo>
                    <a:pt x="265" y="442"/>
                    <a:pt x="264" y="440"/>
                    <a:pt x="263" y="438"/>
                  </a:cubicBezTo>
                  <a:cubicBezTo>
                    <a:pt x="262" y="437"/>
                    <a:pt x="261" y="435"/>
                    <a:pt x="261" y="433"/>
                  </a:cubicBezTo>
                  <a:cubicBezTo>
                    <a:pt x="260" y="431"/>
                    <a:pt x="259" y="429"/>
                    <a:pt x="258" y="428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088D90-078C-46B9-9D96-3D17D1C2367E}"/>
              </a:ext>
            </a:extLst>
          </p:cNvPr>
          <p:cNvCxnSpPr>
            <a:cxnSpLocks/>
          </p:cNvCxnSpPr>
          <p:nvPr/>
        </p:nvCxnSpPr>
        <p:spPr>
          <a:xfrm flipV="1">
            <a:off x="6324600" y="2133600"/>
            <a:ext cx="1066245" cy="11359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DC1DCE-9861-48BD-9FF9-BAE7DEDCED14}"/>
              </a:ext>
            </a:extLst>
          </p:cNvPr>
          <p:cNvCxnSpPr>
            <a:cxnSpLocks/>
          </p:cNvCxnSpPr>
          <p:nvPr/>
        </p:nvCxnSpPr>
        <p:spPr>
          <a:xfrm>
            <a:off x="6656949" y="5074598"/>
            <a:ext cx="1276906" cy="4689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9781D4-A266-4EC7-99E2-B74767422807}"/>
              </a:ext>
            </a:extLst>
          </p:cNvPr>
          <p:cNvCxnSpPr>
            <a:cxnSpLocks/>
          </p:cNvCxnSpPr>
          <p:nvPr/>
        </p:nvCxnSpPr>
        <p:spPr>
          <a:xfrm flipH="1">
            <a:off x="3618099" y="4314314"/>
            <a:ext cx="1522109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nhaltsplatzhalter 4">
            <a:extLst>
              <a:ext uri="{FF2B5EF4-FFF2-40B4-BE49-F238E27FC236}">
                <a16:creationId xmlns:a16="http://schemas.microsoft.com/office/drawing/2014/main" id="{5311DC14-6ED0-4BDF-B7F0-F6E9DEE0C29C}"/>
              </a:ext>
            </a:extLst>
          </p:cNvPr>
          <p:cNvSpPr txBox="1">
            <a:spLocks/>
          </p:cNvSpPr>
          <p:nvPr/>
        </p:nvSpPr>
        <p:spPr>
          <a:xfrm flipH="1">
            <a:off x="7493556" y="1616396"/>
            <a:ext cx="4301991" cy="14900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Expanding Portfolio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Give inputs regarding expanding product portfolio to increase sales per customer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Inhaltsplatzhalter 4">
            <a:extLst>
              <a:ext uri="{FF2B5EF4-FFF2-40B4-BE49-F238E27FC236}">
                <a16:creationId xmlns:a16="http://schemas.microsoft.com/office/drawing/2014/main" id="{97BA8B7B-54B3-4A21-BF44-D0C22224A638}"/>
              </a:ext>
            </a:extLst>
          </p:cNvPr>
          <p:cNvSpPr txBox="1">
            <a:spLocks/>
          </p:cNvSpPr>
          <p:nvPr/>
        </p:nvSpPr>
        <p:spPr>
          <a:xfrm flipH="1">
            <a:off x="1069457" y="3231728"/>
            <a:ext cx="3512849" cy="175432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Providing business dashboard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72967" marR="0" lvl="0" indent="-272967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3237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For real-time performance measurement</a:t>
            </a:r>
          </a:p>
          <a:p>
            <a:pPr marL="272967" marR="0" lvl="0" indent="-272967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3237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Value adding insights</a:t>
            </a:r>
          </a:p>
          <a:p>
            <a:pPr marL="272967" marR="0" lvl="0" indent="-272967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D3237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Monitoring team to increase efficiency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07E8B77F-2FED-48A5-B808-50C6096851B7}"/>
              </a:ext>
            </a:extLst>
          </p:cNvPr>
          <p:cNvSpPr txBox="1">
            <a:spLocks/>
          </p:cNvSpPr>
          <p:nvPr/>
        </p:nvSpPr>
        <p:spPr>
          <a:xfrm flipH="1">
            <a:off x="8045538" y="4677492"/>
            <a:ext cx="3743283" cy="19008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Credit Score for customers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None/>
              <a:tabLst/>
              <a:defRPr/>
            </a:pP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nalyze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customer data and recommend a credit rating to facilitate Omnibiz in extending credit lines to their customers while minimizing the default rate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4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D4B424D-D3D3-4A28-90E8-E5819060AE2B}"/>
              </a:ext>
            </a:extLst>
          </p:cNvPr>
          <p:cNvGraphicFramePr/>
          <p:nvPr/>
        </p:nvGraphicFramePr>
        <p:xfrm>
          <a:off x="569039" y="802279"/>
          <a:ext cx="4562765" cy="241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AB02135-CA90-4A2E-954E-EEB233420A2D}"/>
              </a:ext>
            </a:extLst>
          </p:cNvPr>
          <p:cNvGraphicFramePr/>
          <p:nvPr/>
        </p:nvGraphicFramePr>
        <p:xfrm>
          <a:off x="6928096" y="934657"/>
          <a:ext cx="4694865" cy="2494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D51760D-41FF-4F61-944F-95774A17F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328349"/>
              </p:ext>
            </p:extLst>
          </p:nvPr>
        </p:nvGraphicFramePr>
        <p:xfrm>
          <a:off x="7495953" y="3429000"/>
          <a:ext cx="4531924" cy="3126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47A95A9-0B66-4FFA-8945-163C6BAA8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45008"/>
              </p:ext>
            </p:extLst>
          </p:nvPr>
        </p:nvGraphicFramePr>
        <p:xfrm>
          <a:off x="729806" y="5731165"/>
          <a:ext cx="3904488" cy="802278"/>
        </p:xfrm>
        <a:graphic>
          <a:graphicData uri="http://schemas.openxmlformats.org/drawingml/2006/table">
            <a:tbl>
              <a:tblPr/>
              <a:tblGrid>
                <a:gridCol w="2059991">
                  <a:extLst>
                    <a:ext uri="{9D8B030D-6E8A-4147-A177-3AD203B41FA5}">
                      <a16:colId xmlns:a16="http://schemas.microsoft.com/office/drawing/2014/main" val="918156677"/>
                    </a:ext>
                  </a:extLst>
                </a:gridCol>
                <a:gridCol w="383509">
                  <a:extLst>
                    <a:ext uri="{9D8B030D-6E8A-4147-A177-3AD203B41FA5}">
                      <a16:colId xmlns:a16="http://schemas.microsoft.com/office/drawing/2014/main" val="26371623"/>
                    </a:ext>
                  </a:extLst>
                </a:gridCol>
                <a:gridCol w="341917">
                  <a:extLst>
                    <a:ext uri="{9D8B030D-6E8A-4147-A177-3AD203B41FA5}">
                      <a16:colId xmlns:a16="http://schemas.microsoft.com/office/drawing/2014/main" val="42293711"/>
                    </a:ext>
                  </a:extLst>
                </a:gridCol>
                <a:gridCol w="271698">
                  <a:extLst>
                    <a:ext uri="{9D8B030D-6E8A-4147-A177-3AD203B41FA5}">
                      <a16:colId xmlns:a16="http://schemas.microsoft.com/office/drawing/2014/main" val="1865103560"/>
                    </a:ext>
                  </a:extLst>
                </a:gridCol>
                <a:gridCol w="306808">
                  <a:extLst>
                    <a:ext uri="{9D8B030D-6E8A-4147-A177-3AD203B41FA5}">
                      <a16:colId xmlns:a16="http://schemas.microsoft.com/office/drawing/2014/main" val="3818824449"/>
                    </a:ext>
                  </a:extLst>
                </a:gridCol>
                <a:gridCol w="233757">
                  <a:extLst>
                    <a:ext uri="{9D8B030D-6E8A-4147-A177-3AD203B41FA5}">
                      <a16:colId xmlns:a16="http://schemas.microsoft.com/office/drawing/2014/main" val="1564077815"/>
                    </a:ext>
                  </a:extLst>
                </a:gridCol>
                <a:gridCol w="306808">
                  <a:extLst>
                    <a:ext uri="{9D8B030D-6E8A-4147-A177-3AD203B41FA5}">
                      <a16:colId xmlns:a16="http://schemas.microsoft.com/office/drawing/2014/main" val="1705789926"/>
                    </a:ext>
                  </a:extLst>
                </a:gridCol>
              </a:tblGrid>
              <a:tr h="30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Customers: 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385338"/>
                  </a:ext>
                </a:extLst>
              </a:tr>
              <a:tr h="2468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Unique Customers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51598"/>
                  </a:ext>
                </a:extLst>
              </a:tr>
              <a:tr h="24685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23398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073B0D-E484-4A47-B975-C2F20DE763CA}"/>
              </a:ext>
            </a:extLst>
          </p:cNvPr>
          <p:cNvSpPr/>
          <p:nvPr/>
        </p:nvSpPr>
        <p:spPr>
          <a:xfrm>
            <a:off x="5938823" y="4233329"/>
            <a:ext cx="1557130" cy="582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Delivered Orders: 11,692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4B75E1-425A-48AE-B44F-B1DC3EFE1C2E}"/>
              </a:ext>
            </a:extLst>
          </p:cNvPr>
          <p:cNvSpPr/>
          <p:nvPr/>
        </p:nvSpPr>
        <p:spPr>
          <a:xfrm>
            <a:off x="5938823" y="4992272"/>
            <a:ext cx="1557130" cy="582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Revenue per Agent: 70,692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4EEED9-4CAB-4F01-B15F-A9E61F650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17312"/>
              </p:ext>
            </p:extLst>
          </p:nvPr>
        </p:nvGraphicFramePr>
        <p:xfrm>
          <a:off x="729806" y="3429000"/>
          <a:ext cx="4430452" cy="2191376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466322">
                  <a:extLst>
                    <a:ext uri="{9D8B030D-6E8A-4147-A177-3AD203B41FA5}">
                      <a16:colId xmlns:a16="http://schemas.microsoft.com/office/drawing/2014/main" val="2684324276"/>
                    </a:ext>
                  </a:extLst>
                </a:gridCol>
                <a:gridCol w="982065">
                  <a:extLst>
                    <a:ext uri="{9D8B030D-6E8A-4147-A177-3AD203B41FA5}">
                      <a16:colId xmlns:a16="http://schemas.microsoft.com/office/drawing/2014/main" val="739669484"/>
                    </a:ext>
                  </a:extLst>
                </a:gridCol>
                <a:gridCol w="982065">
                  <a:extLst>
                    <a:ext uri="{9D8B030D-6E8A-4147-A177-3AD203B41FA5}">
                      <a16:colId xmlns:a16="http://schemas.microsoft.com/office/drawing/2014/main" val="816199703"/>
                    </a:ext>
                  </a:extLst>
                </a:gridCol>
              </a:tblGrid>
              <a:tr h="19921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 PERFORMANCE DASHBOARD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8426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OMNIBIZ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YTD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896212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74,556,764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398,471,620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134469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 OF NEW STORES REGISTERED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2,298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19,462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372267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 NO. OF ORDERS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2,270         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12,534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91189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1,205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7,315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653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686842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512954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56092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MTD ACTIVE CUSTOMERS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1,908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59405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LAST 30 DAYS ACTIVE CUSTOMERS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4,180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00101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76EEA84-2927-4748-B156-E1976DE55E52}"/>
              </a:ext>
            </a:extLst>
          </p:cNvPr>
          <p:cNvSpPr txBox="1"/>
          <p:nvPr/>
        </p:nvSpPr>
        <p:spPr>
          <a:xfrm>
            <a:off x="2676523" y="171881"/>
            <a:ext cx="74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Proposed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Dashboard-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95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5A7343-3CBC-4897-AEF4-9D1BA5094156}"/>
              </a:ext>
            </a:extLst>
          </p:cNvPr>
          <p:cNvSpPr/>
          <p:nvPr/>
        </p:nvSpPr>
        <p:spPr>
          <a:xfrm>
            <a:off x="9421843" y="2"/>
            <a:ext cx="2770157" cy="763673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9D6ED-CD20-43AB-B8D3-9FB6CFA65CE8}"/>
              </a:ext>
            </a:extLst>
          </p:cNvPr>
          <p:cNvSpPr txBox="1"/>
          <p:nvPr/>
        </p:nvSpPr>
        <p:spPr>
          <a:xfrm>
            <a:off x="1087730" y="916245"/>
            <a:ext cx="509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Vision</a:t>
            </a:r>
            <a:endParaRPr kumimoji="0" lang="en-ID" sz="5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ED9A07-1555-4606-86BF-BA0149302504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07ABB3-2507-2740-877C-5F19547DFD74}"/>
              </a:ext>
            </a:extLst>
          </p:cNvPr>
          <p:cNvSpPr/>
          <p:nvPr/>
        </p:nvSpPr>
        <p:spPr>
          <a:xfrm>
            <a:off x="1173218" y="1987422"/>
            <a:ext cx="9116294" cy="9746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To be the preferred growth partner of the retail ecosystem in developing markets 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DE88E-8F00-4354-8832-645F8519C0EE}"/>
              </a:ext>
            </a:extLst>
          </p:cNvPr>
          <p:cNvSpPr txBox="1"/>
          <p:nvPr/>
        </p:nvSpPr>
        <p:spPr>
          <a:xfrm>
            <a:off x="7640931" y="3434228"/>
            <a:ext cx="277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Mission</a:t>
            </a:r>
            <a:endParaRPr kumimoji="0" lang="en-ID" sz="5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63DCC7CD-B957-41F2-8F2D-CF3103A033E3}"/>
              </a:ext>
            </a:extLst>
          </p:cNvPr>
          <p:cNvSpPr/>
          <p:nvPr/>
        </p:nvSpPr>
        <p:spPr>
          <a:xfrm>
            <a:off x="1173218" y="4437800"/>
            <a:ext cx="9116294" cy="9746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Help Team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Omnibiz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in maximining retailers’ revenue with the limited capital they have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46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5A7343-3CBC-4897-AEF4-9D1BA5094156}"/>
              </a:ext>
            </a:extLst>
          </p:cNvPr>
          <p:cNvSpPr/>
          <p:nvPr/>
        </p:nvSpPr>
        <p:spPr>
          <a:xfrm>
            <a:off x="9421843" y="2"/>
            <a:ext cx="2770157" cy="763673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ED9A07-1555-4606-86BF-BA0149302504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1596C-3A83-40B5-8EC2-141111727360}"/>
              </a:ext>
            </a:extLst>
          </p:cNvPr>
          <p:cNvSpPr txBox="1"/>
          <p:nvPr/>
        </p:nvSpPr>
        <p:spPr>
          <a:xfrm>
            <a:off x="1496915" y="253547"/>
            <a:ext cx="93346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 algn="ctr">
              <a:buFontTx/>
              <a:buChar char="-"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Thank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You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4000" spc="600">
                <a:solidFill>
                  <a:srgbClr val="ED3237"/>
                </a:solidFill>
                <a:latin typeface="Gilroy ExtraBold"/>
              </a:rPr>
              <a:t>-</a:t>
            </a:r>
            <a:r>
              <a:rPr lang="en-US" sz="4000" spc="600">
                <a:solidFill>
                  <a:srgbClr val="000000"/>
                </a:solidFill>
                <a:latin typeface="Gilroy ExtraBold"/>
              </a:rPr>
              <a:t> 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CA384-411F-4285-ABE3-092E3C67C8D9}"/>
              </a:ext>
            </a:extLst>
          </p:cNvPr>
          <p:cNvSpPr/>
          <p:nvPr/>
        </p:nvSpPr>
        <p:spPr>
          <a:xfrm>
            <a:off x="2078851" y="1728991"/>
            <a:ext cx="2332531" cy="7078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ED3237"/>
                </a:solidFill>
              </a:rPr>
              <a:t>Any Questions?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96CB5D-07FE-437D-A96F-0E42CAB96A56}"/>
              </a:ext>
            </a:extLst>
          </p:cNvPr>
          <p:cNvSpPr/>
          <p:nvPr/>
        </p:nvSpPr>
        <p:spPr>
          <a:xfrm>
            <a:off x="4542824" y="2492840"/>
            <a:ext cx="2795688" cy="60700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rgbClr val="ED3237"/>
                </a:solidFill>
                <a:latin typeface="+mn-lt"/>
              </a:rPr>
              <a:t>Alguna</a:t>
            </a:r>
            <a:r>
              <a:rPr lang="en-US" sz="2800">
                <a:solidFill>
                  <a:srgbClr val="ED3237"/>
                </a:solidFill>
                <a:latin typeface="+mn-lt"/>
              </a:rPr>
              <a:t> </a:t>
            </a:r>
            <a:r>
              <a:rPr lang="en-US" sz="2800" err="1">
                <a:solidFill>
                  <a:srgbClr val="ED3237"/>
                </a:solidFill>
                <a:latin typeface="+mn-lt"/>
              </a:rPr>
              <a:t>Pregunta</a:t>
            </a:r>
            <a:r>
              <a:rPr lang="en-US" sz="2800">
                <a:solidFill>
                  <a:srgbClr val="ED3237"/>
                </a:solidFill>
                <a:latin typeface="+mn-lt"/>
              </a:rPr>
              <a:t>?</a:t>
            </a:r>
            <a:endParaRPr lang="en-US" sz="2600" b="1">
              <a:solidFill>
                <a:srgbClr val="ED3237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092F29-45C8-4E72-B59B-B8BA4EC9170B}"/>
              </a:ext>
            </a:extLst>
          </p:cNvPr>
          <p:cNvSpPr/>
          <p:nvPr/>
        </p:nvSpPr>
        <p:spPr>
          <a:xfrm>
            <a:off x="5193657" y="4662572"/>
            <a:ext cx="2332531" cy="7078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NG" altLang="zh-CN" sz="2800" i="0" u="none" strike="noStrike" cap="none" normalizeH="0" baseline="0">
                <a:ln>
                  <a:noFill/>
                </a:ln>
                <a:solidFill>
                  <a:srgbClr val="ED3237"/>
                </a:solidFill>
                <a:effectLst/>
                <a:latin typeface="inherit"/>
              </a:rPr>
              <a:t>Rènhé wèntí?</a:t>
            </a:r>
            <a:endParaRPr lang="en-US" sz="2600" b="1">
              <a:solidFill>
                <a:srgbClr val="ED3237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51922C-FB5E-4BA5-A587-AFB1259B8DA5}"/>
              </a:ext>
            </a:extLst>
          </p:cNvPr>
          <p:cNvSpPr/>
          <p:nvPr/>
        </p:nvSpPr>
        <p:spPr>
          <a:xfrm>
            <a:off x="2078851" y="3307338"/>
            <a:ext cx="2332531" cy="7078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NG" sz="2800" b="0" i="0" u="none" strike="noStrike" cap="none" normalizeH="0" baseline="0">
                <a:ln>
                  <a:noFill/>
                </a:ln>
                <a:solidFill>
                  <a:srgbClr val="ED3237"/>
                </a:solidFill>
                <a:effectLst/>
                <a:latin typeface="inherit"/>
              </a:rPr>
              <a:t>任何问题？</a:t>
            </a:r>
            <a:endParaRPr kumimoji="0" lang="zh-CN" altLang="en-NG" sz="1050" b="0" i="0" u="none" strike="noStrike" cap="none" normalizeH="0" baseline="0">
              <a:ln>
                <a:noFill/>
              </a:ln>
              <a:solidFill>
                <a:srgbClr val="ED3237"/>
              </a:solidFill>
              <a:effectLst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28B872-F34A-49D7-B822-A447602B2A9E}"/>
              </a:ext>
            </a:extLst>
          </p:cNvPr>
          <p:cNvSpPr/>
          <p:nvPr/>
        </p:nvSpPr>
        <p:spPr>
          <a:xfrm>
            <a:off x="5626969" y="3274590"/>
            <a:ext cx="2332531" cy="7078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ar-SA" altLang="en-NG" sz="2800" b="0" i="0" u="none" strike="noStrike" cap="none" normalizeH="0" baseline="0">
                <a:ln>
                  <a:noFill/>
                </a:ln>
                <a:solidFill>
                  <a:srgbClr val="ED3237"/>
                </a:solidFill>
                <a:effectLst/>
                <a:latin typeface="inherit"/>
                <a:cs typeface="Arial" panose="020B0604020202020204" pitchFamily="34" charset="0"/>
              </a:rPr>
              <a:t>اي سؤال</a:t>
            </a:r>
            <a:endParaRPr lang="en-US" sz="2600" b="1">
              <a:solidFill>
                <a:srgbClr val="ED3237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407D11-5BFF-48EB-9178-BD7DC3A4C756}"/>
              </a:ext>
            </a:extLst>
          </p:cNvPr>
          <p:cNvSpPr/>
          <p:nvPr/>
        </p:nvSpPr>
        <p:spPr>
          <a:xfrm>
            <a:off x="3496632" y="5564683"/>
            <a:ext cx="2332531" cy="7078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32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NG" altLang="en-NG" sz="2800" b="0" i="0" u="none" strike="noStrike" cap="none" normalizeH="0" baseline="0">
                <a:ln>
                  <a:noFill/>
                </a:ln>
                <a:solidFill>
                  <a:srgbClr val="ED3237"/>
                </a:solidFill>
                <a:effectLst/>
                <a:latin typeface="inherit"/>
              </a:rPr>
              <a:t>ay sual</a:t>
            </a:r>
            <a:endParaRPr lang="en-US" sz="2600" b="1">
              <a:solidFill>
                <a:srgbClr val="ED32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4B003-7461-4FCF-84CD-629FC9A2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99" y="1214978"/>
            <a:ext cx="3637901" cy="56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4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lose up of a store&#10;&#10;Description automatically generated">
            <a:extLst>
              <a:ext uri="{FF2B5EF4-FFF2-40B4-BE49-F238E27FC236}">
                <a16:creationId xmlns:a16="http://schemas.microsoft.com/office/drawing/2014/main" id="{DED25CF3-2227-4B48-8889-F3AAF4444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r="8900" b="1"/>
          <a:stretch/>
        </p:blipFill>
        <p:spPr>
          <a:xfrm>
            <a:off x="196731" y="166533"/>
            <a:ext cx="3809612" cy="6524936"/>
          </a:xfrm>
          <a:prstGeom prst="rect">
            <a:avLst/>
          </a:prstGeom>
        </p:spPr>
      </p:pic>
      <p:pic>
        <p:nvPicPr>
          <p:cNvPr id="14" name="Picture 13" descr="A store front at day&#10;&#10;Description automatically generated">
            <a:extLst>
              <a:ext uri="{FF2B5EF4-FFF2-40B4-BE49-F238E27FC236}">
                <a16:creationId xmlns:a16="http://schemas.microsoft.com/office/drawing/2014/main" id="{AB03B012-87BA-4A80-8380-A56BB76B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r="11811" b="1"/>
          <a:stretch/>
        </p:blipFill>
        <p:spPr>
          <a:xfrm>
            <a:off x="4196497" y="166533"/>
            <a:ext cx="3797618" cy="6524936"/>
          </a:xfrm>
          <a:prstGeom prst="rect">
            <a:avLst/>
          </a:prstGeom>
        </p:spPr>
      </p:pic>
      <p:pic>
        <p:nvPicPr>
          <p:cNvPr id="12" name="Picture 11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16718326-5A56-4C93-A98C-AF4ACF6F7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1" b="17574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8" name="Picture 7" descr="A store filled with lots of food&#10;&#10;Description automatically generated">
            <a:extLst>
              <a:ext uri="{FF2B5EF4-FFF2-40B4-BE49-F238E27FC236}">
                <a16:creationId xmlns:a16="http://schemas.microsoft.com/office/drawing/2014/main" id="{9660430F-F210-4469-A2B5-00C8D50A11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3" r="-2" b="6203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26295B3-02E3-4BCC-9F66-C1054480707B}"/>
              </a:ext>
            </a:extLst>
          </p:cNvPr>
          <p:cNvSpPr txBox="1"/>
          <p:nvPr/>
        </p:nvSpPr>
        <p:spPr>
          <a:xfrm>
            <a:off x="3047999" y="232929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Agenda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2EDC10-B727-48F2-B54B-4292CE35AFF6}"/>
              </a:ext>
            </a:extLst>
          </p:cNvPr>
          <p:cNvGrpSpPr/>
          <p:nvPr/>
        </p:nvGrpSpPr>
        <p:grpSpPr>
          <a:xfrm rot="20607140">
            <a:off x="1428400" y="1383523"/>
            <a:ext cx="1382163" cy="611922"/>
            <a:chOff x="1034914" y="2771549"/>
            <a:chExt cx="1382163" cy="611922"/>
          </a:xfrm>
        </p:grpSpPr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id="{07681559-3CDB-4D7B-AC18-D6E042CF1AFA}"/>
                </a:ext>
              </a:extLst>
            </p:cNvPr>
            <p:cNvSpPr/>
            <p:nvPr/>
          </p:nvSpPr>
          <p:spPr>
            <a:xfrm>
              <a:off x="1307278" y="3022970"/>
              <a:ext cx="1109799" cy="360501"/>
            </a:xfrm>
            <a:custGeom>
              <a:avLst/>
              <a:gdLst>
                <a:gd name="connsiteX0" fmla="*/ 1311307 w 1311306"/>
                <a:gd name="connsiteY0" fmla="*/ 407670 h 425958"/>
                <a:gd name="connsiteX1" fmla="*/ 495395 w 1311306"/>
                <a:gd name="connsiteY1" fmla="*/ 162592 h 425958"/>
                <a:gd name="connsiteX2" fmla="*/ 495490 w 1311306"/>
                <a:gd name="connsiteY2" fmla="*/ 162211 h 425958"/>
                <a:gd name="connsiteX3" fmla="*/ 324326 w 1311306"/>
                <a:gd name="connsiteY3" fmla="*/ 0 h 425958"/>
                <a:gd name="connsiteX4" fmla="*/ 296132 w 1311306"/>
                <a:gd name="connsiteY4" fmla="*/ 102679 h 425958"/>
                <a:gd name="connsiteX5" fmla="*/ 5524 w 1311306"/>
                <a:gd name="connsiteY5" fmla="*/ 15335 h 425958"/>
                <a:gd name="connsiteX6" fmla="*/ 0 w 1311306"/>
                <a:gd name="connsiteY6" fmla="*/ 33623 h 425958"/>
                <a:gd name="connsiteX7" fmla="*/ 290989 w 1311306"/>
                <a:gd name="connsiteY7" fmla="*/ 121063 h 425958"/>
                <a:gd name="connsiteX8" fmla="*/ 266700 w 1311306"/>
                <a:gd name="connsiteY8" fmla="*/ 209741 h 425958"/>
                <a:gd name="connsiteX9" fmla="*/ 489394 w 1311306"/>
                <a:gd name="connsiteY9" fmla="*/ 181451 h 425958"/>
                <a:gd name="connsiteX10" fmla="*/ 489585 w 1311306"/>
                <a:gd name="connsiteY10" fmla="*/ 180784 h 425958"/>
                <a:gd name="connsiteX11" fmla="*/ 1305687 w 1311306"/>
                <a:gd name="connsiteY11" fmla="*/ 425958 h 425958"/>
                <a:gd name="connsiteX12" fmla="*/ 1311307 w 1311306"/>
                <a:gd name="connsiteY12" fmla="*/ 407670 h 4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306" h="425958">
                  <a:moveTo>
                    <a:pt x="1311307" y="407670"/>
                  </a:moveTo>
                  <a:lnTo>
                    <a:pt x="495395" y="162592"/>
                  </a:lnTo>
                  <a:lnTo>
                    <a:pt x="495490" y="162211"/>
                  </a:lnTo>
                  <a:cubicBezTo>
                    <a:pt x="376047" y="115919"/>
                    <a:pt x="324326" y="0"/>
                    <a:pt x="324326" y="0"/>
                  </a:cubicBezTo>
                  <a:lnTo>
                    <a:pt x="296132" y="102679"/>
                  </a:lnTo>
                  <a:lnTo>
                    <a:pt x="5524" y="15335"/>
                  </a:lnTo>
                  <a:lnTo>
                    <a:pt x="0" y="33623"/>
                  </a:lnTo>
                  <a:lnTo>
                    <a:pt x="290989" y="121063"/>
                  </a:lnTo>
                  <a:lnTo>
                    <a:pt x="266700" y="209741"/>
                  </a:lnTo>
                  <a:cubicBezTo>
                    <a:pt x="350139" y="150495"/>
                    <a:pt x="489394" y="181451"/>
                    <a:pt x="489394" y="181451"/>
                  </a:cubicBezTo>
                  <a:lnTo>
                    <a:pt x="489585" y="180784"/>
                  </a:lnTo>
                  <a:lnTo>
                    <a:pt x="1305687" y="425958"/>
                  </a:lnTo>
                  <a:lnTo>
                    <a:pt x="1311307" y="4076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7">
              <a:extLst>
                <a:ext uri="{FF2B5EF4-FFF2-40B4-BE49-F238E27FC236}">
                  <a16:creationId xmlns:a16="http://schemas.microsoft.com/office/drawing/2014/main" id="{159F51FE-F8F4-4F5A-B658-768B3BE213C8}"/>
                </a:ext>
              </a:extLst>
            </p:cNvPr>
            <p:cNvSpPr/>
            <p:nvPr/>
          </p:nvSpPr>
          <p:spPr>
            <a:xfrm>
              <a:off x="1034914" y="2771549"/>
              <a:ext cx="545778" cy="545792"/>
            </a:xfrm>
            <a:custGeom>
              <a:avLst/>
              <a:gdLst>
                <a:gd name="connsiteX0" fmla="*/ 609474 w 644875"/>
                <a:gd name="connsiteY0" fmla="*/ 175723 h 644893"/>
                <a:gd name="connsiteX1" fmla="*/ 469170 w 644875"/>
                <a:gd name="connsiteY1" fmla="*/ 609491 h 644893"/>
                <a:gd name="connsiteX2" fmla="*/ 35402 w 644875"/>
                <a:gd name="connsiteY2" fmla="*/ 469188 h 644893"/>
                <a:gd name="connsiteX3" fmla="*/ 175705 w 644875"/>
                <a:gd name="connsiteY3" fmla="*/ 35420 h 644893"/>
                <a:gd name="connsiteX4" fmla="*/ 609474 w 644875"/>
                <a:gd name="connsiteY4" fmla="*/ 175723 h 6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75" h="644893">
                  <a:moveTo>
                    <a:pt x="609474" y="175723"/>
                  </a:moveTo>
                  <a:cubicBezTo>
                    <a:pt x="690531" y="334314"/>
                    <a:pt x="627666" y="528529"/>
                    <a:pt x="469170" y="609491"/>
                  </a:cubicBezTo>
                  <a:cubicBezTo>
                    <a:pt x="310579" y="690549"/>
                    <a:pt x="116364" y="627684"/>
                    <a:pt x="35402" y="469188"/>
                  </a:cubicBezTo>
                  <a:cubicBezTo>
                    <a:pt x="-45656" y="310692"/>
                    <a:pt x="17209" y="116477"/>
                    <a:pt x="175705" y="35420"/>
                  </a:cubicBezTo>
                  <a:cubicBezTo>
                    <a:pt x="334201" y="-45638"/>
                    <a:pt x="528416" y="17132"/>
                    <a:pt x="609474" y="175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6EF7579-1037-4F92-8F8E-FFD2DE9C9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92860">
              <a:off x="1170825" y="2907467"/>
              <a:ext cx="273956" cy="27395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0E41DB-7204-4A63-B435-02C37E3CA826}"/>
              </a:ext>
            </a:extLst>
          </p:cNvPr>
          <p:cNvGrpSpPr/>
          <p:nvPr/>
        </p:nvGrpSpPr>
        <p:grpSpPr>
          <a:xfrm rot="20607140">
            <a:off x="1428402" y="2244248"/>
            <a:ext cx="1382163" cy="611922"/>
            <a:chOff x="1034914" y="2771549"/>
            <a:chExt cx="1382163" cy="611922"/>
          </a:xfrm>
        </p:grpSpPr>
        <p:sp>
          <p:nvSpPr>
            <p:cNvPr id="28" name="Freeform: Shape 6">
              <a:extLst>
                <a:ext uri="{FF2B5EF4-FFF2-40B4-BE49-F238E27FC236}">
                  <a16:creationId xmlns:a16="http://schemas.microsoft.com/office/drawing/2014/main" id="{B4F95FD6-9868-45AE-8D18-193F12A69C96}"/>
                </a:ext>
              </a:extLst>
            </p:cNvPr>
            <p:cNvSpPr/>
            <p:nvPr/>
          </p:nvSpPr>
          <p:spPr>
            <a:xfrm>
              <a:off x="1307278" y="3022970"/>
              <a:ext cx="1109799" cy="360501"/>
            </a:xfrm>
            <a:custGeom>
              <a:avLst/>
              <a:gdLst>
                <a:gd name="connsiteX0" fmla="*/ 1311307 w 1311306"/>
                <a:gd name="connsiteY0" fmla="*/ 407670 h 425958"/>
                <a:gd name="connsiteX1" fmla="*/ 495395 w 1311306"/>
                <a:gd name="connsiteY1" fmla="*/ 162592 h 425958"/>
                <a:gd name="connsiteX2" fmla="*/ 495490 w 1311306"/>
                <a:gd name="connsiteY2" fmla="*/ 162211 h 425958"/>
                <a:gd name="connsiteX3" fmla="*/ 324326 w 1311306"/>
                <a:gd name="connsiteY3" fmla="*/ 0 h 425958"/>
                <a:gd name="connsiteX4" fmla="*/ 296132 w 1311306"/>
                <a:gd name="connsiteY4" fmla="*/ 102679 h 425958"/>
                <a:gd name="connsiteX5" fmla="*/ 5524 w 1311306"/>
                <a:gd name="connsiteY5" fmla="*/ 15335 h 425958"/>
                <a:gd name="connsiteX6" fmla="*/ 0 w 1311306"/>
                <a:gd name="connsiteY6" fmla="*/ 33623 h 425958"/>
                <a:gd name="connsiteX7" fmla="*/ 290989 w 1311306"/>
                <a:gd name="connsiteY7" fmla="*/ 121063 h 425958"/>
                <a:gd name="connsiteX8" fmla="*/ 266700 w 1311306"/>
                <a:gd name="connsiteY8" fmla="*/ 209741 h 425958"/>
                <a:gd name="connsiteX9" fmla="*/ 489394 w 1311306"/>
                <a:gd name="connsiteY9" fmla="*/ 181451 h 425958"/>
                <a:gd name="connsiteX10" fmla="*/ 489585 w 1311306"/>
                <a:gd name="connsiteY10" fmla="*/ 180784 h 425958"/>
                <a:gd name="connsiteX11" fmla="*/ 1305687 w 1311306"/>
                <a:gd name="connsiteY11" fmla="*/ 425958 h 425958"/>
                <a:gd name="connsiteX12" fmla="*/ 1311307 w 1311306"/>
                <a:gd name="connsiteY12" fmla="*/ 407670 h 4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306" h="425958">
                  <a:moveTo>
                    <a:pt x="1311307" y="407670"/>
                  </a:moveTo>
                  <a:lnTo>
                    <a:pt x="495395" y="162592"/>
                  </a:lnTo>
                  <a:lnTo>
                    <a:pt x="495490" y="162211"/>
                  </a:lnTo>
                  <a:cubicBezTo>
                    <a:pt x="376047" y="115919"/>
                    <a:pt x="324326" y="0"/>
                    <a:pt x="324326" y="0"/>
                  </a:cubicBezTo>
                  <a:lnTo>
                    <a:pt x="296132" y="102679"/>
                  </a:lnTo>
                  <a:lnTo>
                    <a:pt x="5524" y="15335"/>
                  </a:lnTo>
                  <a:lnTo>
                    <a:pt x="0" y="33623"/>
                  </a:lnTo>
                  <a:lnTo>
                    <a:pt x="290989" y="121063"/>
                  </a:lnTo>
                  <a:lnTo>
                    <a:pt x="266700" y="209741"/>
                  </a:lnTo>
                  <a:cubicBezTo>
                    <a:pt x="350139" y="150495"/>
                    <a:pt x="489394" y="181451"/>
                    <a:pt x="489394" y="181451"/>
                  </a:cubicBezTo>
                  <a:lnTo>
                    <a:pt x="489585" y="180784"/>
                  </a:lnTo>
                  <a:lnTo>
                    <a:pt x="1305687" y="425958"/>
                  </a:lnTo>
                  <a:lnTo>
                    <a:pt x="1311307" y="4076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7">
              <a:extLst>
                <a:ext uri="{FF2B5EF4-FFF2-40B4-BE49-F238E27FC236}">
                  <a16:creationId xmlns:a16="http://schemas.microsoft.com/office/drawing/2014/main" id="{0ADA095D-42FD-4FDF-9754-ED0D4EC96C3A}"/>
                </a:ext>
              </a:extLst>
            </p:cNvPr>
            <p:cNvSpPr/>
            <p:nvPr/>
          </p:nvSpPr>
          <p:spPr>
            <a:xfrm>
              <a:off x="1034914" y="2771549"/>
              <a:ext cx="545778" cy="545792"/>
            </a:xfrm>
            <a:custGeom>
              <a:avLst/>
              <a:gdLst>
                <a:gd name="connsiteX0" fmla="*/ 609474 w 644875"/>
                <a:gd name="connsiteY0" fmla="*/ 175723 h 644893"/>
                <a:gd name="connsiteX1" fmla="*/ 469170 w 644875"/>
                <a:gd name="connsiteY1" fmla="*/ 609491 h 644893"/>
                <a:gd name="connsiteX2" fmla="*/ 35402 w 644875"/>
                <a:gd name="connsiteY2" fmla="*/ 469188 h 644893"/>
                <a:gd name="connsiteX3" fmla="*/ 175705 w 644875"/>
                <a:gd name="connsiteY3" fmla="*/ 35420 h 644893"/>
                <a:gd name="connsiteX4" fmla="*/ 609474 w 644875"/>
                <a:gd name="connsiteY4" fmla="*/ 175723 h 6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75" h="644893">
                  <a:moveTo>
                    <a:pt x="609474" y="175723"/>
                  </a:moveTo>
                  <a:cubicBezTo>
                    <a:pt x="690531" y="334314"/>
                    <a:pt x="627666" y="528529"/>
                    <a:pt x="469170" y="609491"/>
                  </a:cubicBezTo>
                  <a:cubicBezTo>
                    <a:pt x="310579" y="690549"/>
                    <a:pt x="116364" y="627684"/>
                    <a:pt x="35402" y="469188"/>
                  </a:cubicBezTo>
                  <a:cubicBezTo>
                    <a:pt x="-45656" y="310692"/>
                    <a:pt x="17209" y="116477"/>
                    <a:pt x="175705" y="35420"/>
                  </a:cubicBezTo>
                  <a:cubicBezTo>
                    <a:pt x="334201" y="-45638"/>
                    <a:pt x="528416" y="17132"/>
                    <a:pt x="609474" y="175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B5DD624-BF7C-4456-BD70-4DAB736B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92860">
              <a:off x="1170825" y="2907467"/>
              <a:ext cx="273956" cy="27395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33B1EC-AFE9-4934-A317-23A6E5A30647}"/>
              </a:ext>
            </a:extLst>
          </p:cNvPr>
          <p:cNvGrpSpPr/>
          <p:nvPr/>
        </p:nvGrpSpPr>
        <p:grpSpPr>
          <a:xfrm rot="20607140">
            <a:off x="1428399" y="3054347"/>
            <a:ext cx="1382163" cy="611922"/>
            <a:chOff x="1034914" y="2771549"/>
            <a:chExt cx="1382163" cy="611922"/>
          </a:xfrm>
        </p:grpSpPr>
        <p:sp>
          <p:nvSpPr>
            <p:cNvPr id="32" name="Freeform: Shape 6">
              <a:extLst>
                <a:ext uri="{FF2B5EF4-FFF2-40B4-BE49-F238E27FC236}">
                  <a16:creationId xmlns:a16="http://schemas.microsoft.com/office/drawing/2014/main" id="{DD6E2ECA-781F-4703-9F42-A072B6A2A1D0}"/>
                </a:ext>
              </a:extLst>
            </p:cNvPr>
            <p:cNvSpPr/>
            <p:nvPr/>
          </p:nvSpPr>
          <p:spPr>
            <a:xfrm>
              <a:off x="1307278" y="3022970"/>
              <a:ext cx="1109799" cy="360501"/>
            </a:xfrm>
            <a:custGeom>
              <a:avLst/>
              <a:gdLst>
                <a:gd name="connsiteX0" fmla="*/ 1311307 w 1311306"/>
                <a:gd name="connsiteY0" fmla="*/ 407670 h 425958"/>
                <a:gd name="connsiteX1" fmla="*/ 495395 w 1311306"/>
                <a:gd name="connsiteY1" fmla="*/ 162592 h 425958"/>
                <a:gd name="connsiteX2" fmla="*/ 495490 w 1311306"/>
                <a:gd name="connsiteY2" fmla="*/ 162211 h 425958"/>
                <a:gd name="connsiteX3" fmla="*/ 324326 w 1311306"/>
                <a:gd name="connsiteY3" fmla="*/ 0 h 425958"/>
                <a:gd name="connsiteX4" fmla="*/ 296132 w 1311306"/>
                <a:gd name="connsiteY4" fmla="*/ 102679 h 425958"/>
                <a:gd name="connsiteX5" fmla="*/ 5524 w 1311306"/>
                <a:gd name="connsiteY5" fmla="*/ 15335 h 425958"/>
                <a:gd name="connsiteX6" fmla="*/ 0 w 1311306"/>
                <a:gd name="connsiteY6" fmla="*/ 33623 h 425958"/>
                <a:gd name="connsiteX7" fmla="*/ 290989 w 1311306"/>
                <a:gd name="connsiteY7" fmla="*/ 121063 h 425958"/>
                <a:gd name="connsiteX8" fmla="*/ 266700 w 1311306"/>
                <a:gd name="connsiteY8" fmla="*/ 209741 h 425958"/>
                <a:gd name="connsiteX9" fmla="*/ 489394 w 1311306"/>
                <a:gd name="connsiteY9" fmla="*/ 181451 h 425958"/>
                <a:gd name="connsiteX10" fmla="*/ 489585 w 1311306"/>
                <a:gd name="connsiteY10" fmla="*/ 180784 h 425958"/>
                <a:gd name="connsiteX11" fmla="*/ 1305687 w 1311306"/>
                <a:gd name="connsiteY11" fmla="*/ 425958 h 425958"/>
                <a:gd name="connsiteX12" fmla="*/ 1311307 w 1311306"/>
                <a:gd name="connsiteY12" fmla="*/ 407670 h 4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306" h="425958">
                  <a:moveTo>
                    <a:pt x="1311307" y="407670"/>
                  </a:moveTo>
                  <a:lnTo>
                    <a:pt x="495395" y="162592"/>
                  </a:lnTo>
                  <a:lnTo>
                    <a:pt x="495490" y="162211"/>
                  </a:lnTo>
                  <a:cubicBezTo>
                    <a:pt x="376047" y="115919"/>
                    <a:pt x="324326" y="0"/>
                    <a:pt x="324326" y="0"/>
                  </a:cubicBezTo>
                  <a:lnTo>
                    <a:pt x="296132" y="102679"/>
                  </a:lnTo>
                  <a:lnTo>
                    <a:pt x="5524" y="15335"/>
                  </a:lnTo>
                  <a:lnTo>
                    <a:pt x="0" y="33623"/>
                  </a:lnTo>
                  <a:lnTo>
                    <a:pt x="290989" y="121063"/>
                  </a:lnTo>
                  <a:lnTo>
                    <a:pt x="266700" y="209741"/>
                  </a:lnTo>
                  <a:cubicBezTo>
                    <a:pt x="350139" y="150495"/>
                    <a:pt x="489394" y="181451"/>
                    <a:pt x="489394" y="181451"/>
                  </a:cubicBezTo>
                  <a:lnTo>
                    <a:pt x="489585" y="180784"/>
                  </a:lnTo>
                  <a:lnTo>
                    <a:pt x="1305687" y="425958"/>
                  </a:lnTo>
                  <a:lnTo>
                    <a:pt x="1311307" y="4076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7">
              <a:extLst>
                <a:ext uri="{FF2B5EF4-FFF2-40B4-BE49-F238E27FC236}">
                  <a16:creationId xmlns:a16="http://schemas.microsoft.com/office/drawing/2014/main" id="{844D08E6-7B77-4639-B080-4E7453752B7B}"/>
                </a:ext>
              </a:extLst>
            </p:cNvPr>
            <p:cNvSpPr/>
            <p:nvPr/>
          </p:nvSpPr>
          <p:spPr>
            <a:xfrm>
              <a:off x="1034914" y="2771549"/>
              <a:ext cx="545778" cy="545792"/>
            </a:xfrm>
            <a:custGeom>
              <a:avLst/>
              <a:gdLst>
                <a:gd name="connsiteX0" fmla="*/ 609474 w 644875"/>
                <a:gd name="connsiteY0" fmla="*/ 175723 h 644893"/>
                <a:gd name="connsiteX1" fmla="*/ 469170 w 644875"/>
                <a:gd name="connsiteY1" fmla="*/ 609491 h 644893"/>
                <a:gd name="connsiteX2" fmla="*/ 35402 w 644875"/>
                <a:gd name="connsiteY2" fmla="*/ 469188 h 644893"/>
                <a:gd name="connsiteX3" fmla="*/ 175705 w 644875"/>
                <a:gd name="connsiteY3" fmla="*/ 35420 h 644893"/>
                <a:gd name="connsiteX4" fmla="*/ 609474 w 644875"/>
                <a:gd name="connsiteY4" fmla="*/ 175723 h 6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75" h="644893">
                  <a:moveTo>
                    <a:pt x="609474" y="175723"/>
                  </a:moveTo>
                  <a:cubicBezTo>
                    <a:pt x="690531" y="334314"/>
                    <a:pt x="627666" y="528529"/>
                    <a:pt x="469170" y="609491"/>
                  </a:cubicBezTo>
                  <a:cubicBezTo>
                    <a:pt x="310579" y="690549"/>
                    <a:pt x="116364" y="627684"/>
                    <a:pt x="35402" y="469188"/>
                  </a:cubicBezTo>
                  <a:cubicBezTo>
                    <a:pt x="-45656" y="310692"/>
                    <a:pt x="17209" y="116477"/>
                    <a:pt x="175705" y="35420"/>
                  </a:cubicBezTo>
                  <a:cubicBezTo>
                    <a:pt x="334201" y="-45638"/>
                    <a:pt x="528416" y="17132"/>
                    <a:pt x="609474" y="175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5C4DC95-E6CA-4155-AEC1-FB22032E5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92860">
              <a:off x="1170825" y="2907467"/>
              <a:ext cx="273956" cy="2739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4E6F6C-1708-4890-B0E5-50B01E00A1CF}"/>
              </a:ext>
            </a:extLst>
          </p:cNvPr>
          <p:cNvGrpSpPr/>
          <p:nvPr/>
        </p:nvGrpSpPr>
        <p:grpSpPr>
          <a:xfrm rot="20607140">
            <a:off x="1438800" y="3971192"/>
            <a:ext cx="1382163" cy="611922"/>
            <a:chOff x="1034914" y="2771549"/>
            <a:chExt cx="1382163" cy="611922"/>
          </a:xfrm>
        </p:grpSpPr>
        <p:sp>
          <p:nvSpPr>
            <p:cNvPr id="36" name="Freeform: Shape 6">
              <a:extLst>
                <a:ext uri="{FF2B5EF4-FFF2-40B4-BE49-F238E27FC236}">
                  <a16:creationId xmlns:a16="http://schemas.microsoft.com/office/drawing/2014/main" id="{2FA2F7F0-AA9C-436A-BC20-2E645CE0B5DB}"/>
                </a:ext>
              </a:extLst>
            </p:cNvPr>
            <p:cNvSpPr/>
            <p:nvPr/>
          </p:nvSpPr>
          <p:spPr>
            <a:xfrm>
              <a:off x="1307278" y="3022970"/>
              <a:ext cx="1109799" cy="360501"/>
            </a:xfrm>
            <a:custGeom>
              <a:avLst/>
              <a:gdLst>
                <a:gd name="connsiteX0" fmla="*/ 1311307 w 1311306"/>
                <a:gd name="connsiteY0" fmla="*/ 407670 h 425958"/>
                <a:gd name="connsiteX1" fmla="*/ 495395 w 1311306"/>
                <a:gd name="connsiteY1" fmla="*/ 162592 h 425958"/>
                <a:gd name="connsiteX2" fmla="*/ 495490 w 1311306"/>
                <a:gd name="connsiteY2" fmla="*/ 162211 h 425958"/>
                <a:gd name="connsiteX3" fmla="*/ 324326 w 1311306"/>
                <a:gd name="connsiteY3" fmla="*/ 0 h 425958"/>
                <a:gd name="connsiteX4" fmla="*/ 296132 w 1311306"/>
                <a:gd name="connsiteY4" fmla="*/ 102679 h 425958"/>
                <a:gd name="connsiteX5" fmla="*/ 5524 w 1311306"/>
                <a:gd name="connsiteY5" fmla="*/ 15335 h 425958"/>
                <a:gd name="connsiteX6" fmla="*/ 0 w 1311306"/>
                <a:gd name="connsiteY6" fmla="*/ 33623 h 425958"/>
                <a:gd name="connsiteX7" fmla="*/ 290989 w 1311306"/>
                <a:gd name="connsiteY7" fmla="*/ 121063 h 425958"/>
                <a:gd name="connsiteX8" fmla="*/ 266700 w 1311306"/>
                <a:gd name="connsiteY8" fmla="*/ 209741 h 425958"/>
                <a:gd name="connsiteX9" fmla="*/ 489394 w 1311306"/>
                <a:gd name="connsiteY9" fmla="*/ 181451 h 425958"/>
                <a:gd name="connsiteX10" fmla="*/ 489585 w 1311306"/>
                <a:gd name="connsiteY10" fmla="*/ 180784 h 425958"/>
                <a:gd name="connsiteX11" fmla="*/ 1305687 w 1311306"/>
                <a:gd name="connsiteY11" fmla="*/ 425958 h 425958"/>
                <a:gd name="connsiteX12" fmla="*/ 1311307 w 1311306"/>
                <a:gd name="connsiteY12" fmla="*/ 407670 h 4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306" h="425958">
                  <a:moveTo>
                    <a:pt x="1311307" y="407670"/>
                  </a:moveTo>
                  <a:lnTo>
                    <a:pt x="495395" y="162592"/>
                  </a:lnTo>
                  <a:lnTo>
                    <a:pt x="495490" y="162211"/>
                  </a:lnTo>
                  <a:cubicBezTo>
                    <a:pt x="376047" y="115919"/>
                    <a:pt x="324326" y="0"/>
                    <a:pt x="324326" y="0"/>
                  </a:cubicBezTo>
                  <a:lnTo>
                    <a:pt x="296132" y="102679"/>
                  </a:lnTo>
                  <a:lnTo>
                    <a:pt x="5524" y="15335"/>
                  </a:lnTo>
                  <a:lnTo>
                    <a:pt x="0" y="33623"/>
                  </a:lnTo>
                  <a:lnTo>
                    <a:pt x="290989" y="121063"/>
                  </a:lnTo>
                  <a:lnTo>
                    <a:pt x="266700" y="209741"/>
                  </a:lnTo>
                  <a:cubicBezTo>
                    <a:pt x="350139" y="150495"/>
                    <a:pt x="489394" y="181451"/>
                    <a:pt x="489394" y="181451"/>
                  </a:cubicBezTo>
                  <a:lnTo>
                    <a:pt x="489585" y="180784"/>
                  </a:lnTo>
                  <a:lnTo>
                    <a:pt x="1305687" y="425958"/>
                  </a:lnTo>
                  <a:lnTo>
                    <a:pt x="1311307" y="4076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7">
              <a:extLst>
                <a:ext uri="{FF2B5EF4-FFF2-40B4-BE49-F238E27FC236}">
                  <a16:creationId xmlns:a16="http://schemas.microsoft.com/office/drawing/2014/main" id="{14D5C46B-CB05-42C9-A9EB-F1A3D21F4D6B}"/>
                </a:ext>
              </a:extLst>
            </p:cNvPr>
            <p:cNvSpPr/>
            <p:nvPr/>
          </p:nvSpPr>
          <p:spPr>
            <a:xfrm>
              <a:off x="1034914" y="2771549"/>
              <a:ext cx="545778" cy="545792"/>
            </a:xfrm>
            <a:custGeom>
              <a:avLst/>
              <a:gdLst>
                <a:gd name="connsiteX0" fmla="*/ 609474 w 644875"/>
                <a:gd name="connsiteY0" fmla="*/ 175723 h 644893"/>
                <a:gd name="connsiteX1" fmla="*/ 469170 w 644875"/>
                <a:gd name="connsiteY1" fmla="*/ 609491 h 644893"/>
                <a:gd name="connsiteX2" fmla="*/ 35402 w 644875"/>
                <a:gd name="connsiteY2" fmla="*/ 469188 h 644893"/>
                <a:gd name="connsiteX3" fmla="*/ 175705 w 644875"/>
                <a:gd name="connsiteY3" fmla="*/ 35420 h 644893"/>
                <a:gd name="connsiteX4" fmla="*/ 609474 w 644875"/>
                <a:gd name="connsiteY4" fmla="*/ 175723 h 6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75" h="644893">
                  <a:moveTo>
                    <a:pt x="609474" y="175723"/>
                  </a:moveTo>
                  <a:cubicBezTo>
                    <a:pt x="690531" y="334314"/>
                    <a:pt x="627666" y="528529"/>
                    <a:pt x="469170" y="609491"/>
                  </a:cubicBezTo>
                  <a:cubicBezTo>
                    <a:pt x="310579" y="690549"/>
                    <a:pt x="116364" y="627684"/>
                    <a:pt x="35402" y="469188"/>
                  </a:cubicBezTo>
                  <a:cubicBezTo>
                    <a:pt x="-45656" y="310692"/>
                    <a:pt x="17209" y="116477"/>
                    <a:pt x="175705" y="35420"/>
                  </a:cubicBezTo>
                  <a:cubicBezTo>
                    <a:pt x="334201" y="-45638"/>
                    <a:pt x="528416" y="17132"/>
                    <a:pt x="609474" y="175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AC04846-62F3-4B17-B297-067A92296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92860">
              <a:off x="1170825" y="2907467"/>
              <a:ext cx="273956" cy="27395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0D2DEBB-1AAB-4945-9109-A39FEEE215F3}"/>
              </a:ext>
            </a:extLst>
          </p:cNvPr>
          <p:cNvSpPr txBox="1"/>
          <p:nvPr/>
        </p:nvSpPr>
        <p:spPr>
          <a:xfrm>
            <a:off x="1155334" y="1531586"/>
            <a:ext cx="679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Business 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Scenario -</a:t>
            </a:r>
            <a:endParaRPr kumimoji="0" lang="en-ID" sz="2400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E20097-A20E-45A5-B5D8-79D87A24DF1B}"/>
              </a:ext>
            </a:extLst>
          </p:cNvPr>
          <p:cNvSpPr txBox="1"/>
          <p:nvPr/>
        </p:nvSpPr>
        <p:spPr>
          <a:xfrm>
            <a:off x="1702571" y="2380968"/>
            <a:ext cx="679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Omnibiz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Business 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Model -</a:t>
            </a:r>
            <a:endParaRPr kumimoji="0" lang="en-ID" sz="2400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339518-AEFB-43D8-94B4-F2D2A29205AC}"/>
              </a:ext>
            </a:extLst>
          </p:cNvPr>
          <p:cNvSpPr txBox="1"/>
          <p:nvPr/>
        </p:nvSpPr>
        <p:spPr>
          <a:xfrm>
            <a:off x="1155334" y="3185999"/>
            <a:ext cx="679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Project </a:t>
            </a:r>
            <a:r>
              <a:rPr lang="en-US" sz="2400" spc="300">
                <a:solidFill>
                  <a:srgbClr val="ED3237"/>
                </a:solidFill>
                <a:latin typeface="Gilroy ExtraBold"/>
              </a:rPr>
              <a:t>Objective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-</a:t>
            </a:r>
            <a:endParaRPr kumimoji="0" lang="en-ID" sz="2400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7821FC-A11A-4854-A9D6-F7088937B76E}"/>
              </a:ext>
            </a:extLst>
          </p:cNvPr>
          <p:cNvSpPr txBox="1"/>
          <p:nvPr/>
        </p:nvSpPr>
        <p:spPr>
          <a:xfrm>
            <a:off x="1155334" y="4109576"/>
            <a:ext cx="679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Business 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Analysis -</a:t>
            </a:r>
            <a:endParaRPr kumimoji="0" lang="en-ID" sz="2400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D6EBCC-0C0B-4379-BAC4-FCB44F102678}"/>
              </a:ext>
            </a:extLst>
          </p:cNvPr>
          <p:cNvGrpSpPr/>
          <p:nvPr/>
        </p:nvGrpSpPr>
        <p:grpSpPr>
          <a:xfrm rot="20607140">
            <a:off x="1438799" y="4807795"/>
            <a:ext cx="1382163" cy="611922"/>
            <a:chOff x="1034914" y="2771549"/>
            <a:chExt cx="1382163" cy="611922"/>
          </a:xfrm>
        </p:grpSpPr>
        <p:sp>
          <p:nvSpPr>
            <p:cNvPr id="45" name="Freeform: Shape 6">
              <a:extLst>
                <a:ext uri="{FF2B5EF4-FFF2-40B4-BE49-F238E27FC236}">
                  <a16:creationId xmlns:a16="http://schemas.microsoft.com/office/drawing/2014/main" id="{993A3AF3-26B6-42D2-9885-233C3ABC7446}"/>
                </a:ext>
              </a:extLst>
            </p:cNvPr>
            <p:cNvSpPr/>
            <p:nvPr/>
          </p:nvSpPr>
          <p:spPr>
            <a:xfrm>
              <a:off x="1307278" y="3022970"/>
              <a:ext cx="1109799" cy="360501"/>
            </a:xfrm>
            <a:custGeom>
              <a:avLst/>
              <a:gdLst>
                <a:gd name="connsiteX0" fmla="*/ 1311307 w 1311306"/>
                <a:gd name="connsiteY0" fmla="*/ 407670 h 425958"/>
                <a:gd name="connsiteX1" fmla="*/ 495395 w 1311306"/>
                <a:gd name="connsiteY1" fmla="*/ 162592 h 425958"/>
                <a:gd name="connsiteX2" fmla="*/ 495490 w 1311306"/>
                <a:gd name="connsiteY2" fmla="*/ 162211 h 425958"/>
                <a:gd name="connsiteX3" fmla="*/ 324326 w 1311306"/>
                <a:gd name="connsiteY3" fmla="*/ 0 h 425958"/>
                <a:gd name="connsiteX4" fmla="*/ 296132 w 1311306"/>
                <a:gd name="connsiteY4" fmla="*/ 102679 h 425958"/>
                <a:gd name="connsiteX5" fmla="*/ 5524 w 1311306"/>
                <a:gd name="connsiteY5" fmla="*/ 15335 h 425958"/>
                <a:gd name="connsiteX6" fmla="*/ 0 w 1311306"/>
                <a:gd name="connsiteY6" fmla="*/ 33623 h 425958"/>
                <a:gd name="connsiteX7" fmla="*/ 290989 w 1311306"/>
                <a:gd name="connsiteY7" fmla="*/ 121063 h 425958"/>
                <a:gd name="connsiteX8" fmla="*/ 266700 w 1311306"/>
                <a:gd name="connsiteY8" fmla="*/ 209741 h 425958"/>
                <a:gd name="connsiteX9" fmla="*/ 489394 w 1311306"/>
                <a:gd name="connsiteY9" fmla="*/ 181451 h 425958"/>
                <a:gd name="connsiteX10" fmla="*/ 489585 w 1311306"/>
                <a:gd name="connsiteY10" fmla="*/ 180784 h 425958"/>
                <a:gd name="connsiteX11" fmla="*/ 1305687 w 1311306"/>
                <a:gd name="connsiteY11" fmla="*/ 425958 h 425958"/>
                <a:gd name="connsiteX12" fmla="*/ 1311307 w 1311306"/>
                <a:gd name="connsiteY12" fmla="*/ 407670 h 4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306" h="425958">
                  <a:moveTo>
                    <a:pt x="1311307" y="407670"/>
                  </a:moveTo>
                  <a:lnTo>
                    <a:pt x="495395" y="162592"/>
                  </a:lnTo>
                  <a:lnTo>
                    <a:pt x="495490" y="162211"/>
                  </a:lnTo>
                  <a:cubicBezTo>
                    <a:pt x="376047" y="115919"/>
                    <a:pt x="324326" y="0"/>
                    <a:pt x="324326" y="0"/>
                  </a:cubicBezTo>
                  <a:lnTo>
                    <a:pt x="296132" y="102679"/>
                  </a:lnTo>
                  <a:lnTo>
                    <a:pt x="5524" y="15335"/>
                  </a:lnTo>
                  <a:lnTo>
                    <a:pt x="0" y="33623"/>
                  </a:lnTo>
                  <a:lnTo>
                    <a:pt x="290989" y="121063"/>
                  </a:lnTo>
                  <a:lnTo>
                    <a:pt x="266700" y="209741"/>
                  </a:lnTo>
                  <a:cubicBezTo>
                    <a:pt x="350139" y="150495"/>
                    <a:pt x="489394" y="181451"/>
                    <a:pt x="489394" y="181451"/>
                  </a:cubicBezTo>
                  <a:lnTo>
                    <a:pt x="489585" y="180784"/>
                  </a:lnTo>
                  <a:lnTo>
                    <a:pt x="1305687" y="425958"/>
                  </a:lnTo>
                  <a:lnTo>
                    <a:pt x="1311307" y="40767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7">
              <a:extLst>
                <a:ext uri="{FF2B5EF4-FFF2-40B4-BE49-F238E27FC236}">
                  <a16:creationId xmlns:a16="http://schemas.microsoft.com/office/drawing/2014/main" id="{85808716-F2E2-4B80-A301-9802759367A8}"/>
                </a:ext>
              </a:extLst>
            </p:cNvPr>
            <p:cNvSpPr/>
            <p:nvPr/>
          </p:nvSpPr>
          <p:spPr>
            <a:xfrm>
              <a:off x="1034914" y="2771549"/>
              <a:ext cx="545778" cy="545792"/>
            </a:xfrm>
            <a:custGeom>
              <a:avLst/>
              <a:gdLst>
                <a:gd name="connsiteX0" fmla="*/ 609474 w 644875"/>
                <a:gd name="connsiteY0" fmla="*/ 175723 h 644893"/>
                <a:gd name="connsiteX1" fmla="*/ 469170 w 644875"/>
                <a:gd name="connsiteY1" fmla="*/ 609491 h 644893"/>
                <a:gd name="connsiteX2" fmla="*/ 35402 w 644875"/>
                <a:gd name="connsiteY2" fmla="*/ 469188 h 644893"/>
                <a:gd name="connsiteX3" fmla="*/ 175705 w 644875"/>
                <a:gd name="connsiteY3" fmla="*/ 35420 h 644893"/>
                <a:gd name="connsiteX4" fmla="*/ 609474 w 644875"/>
                <a:gd name="connsiteY4" fmla="*/ 175723 h 6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75" h="644893">
                  <a:moveTo>
                    <a:pt x="609474" y="175723"/>
                  </a:moveTo>
                  <a:cubicBezTo>
                    <a:pt x="690531" y="334314"/>
                    <a:pt x="627666" y="528529"/>
                    <a:pt x="469170" y="609491"/>
                  </a:cubicBezTo>
                  <a:cubicBezTo>
                    <a:pt x="310579" y="690549"/>
                    <a:pt x="116364" y="627684"/>
                    <a:pt x="35402" y="469188"/>
                  </a:cubicBezTo>
                  <a:cubicBezTo>
                    <a:pt x="-45656" y="310692"/>
                    <a:pt x="17209" y="116477"/>
                    <a:pt x="175705" y="35420"/>
                  </a:cubicBezTo>
                  <a:cubicBezTo>
                    <a:pt x="334201" y="-45638"/>
                    <a:pt x="528416" y="17132"/>
                    <a:pt x="609474" y="1757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3A1477F-2BDB-4376-9065-FDF9297D6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92860">
              <a:off x="1170825" y="2907467"/>
              <a:ext cx="273956" cy="27395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BE9F6B7-A69F-4D5C-9D30-9EBD8C87EA34}"/>
              </a:ext>
            </a:extLst>
          </p:cNvPr>
          <p:cNvSpPr txBox="1"/>
          <p:nvPr/>
        </p:nvSpPr>
        <p:spPr>
          <a:xfrm>
            <a:off x="1251654" y="4944887"/>
            <a:ext cx="679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r>
              <a:rPr kumimoji="0" lang="en-US" sz="2400" b="0" i="0" u="none" strike="noStrike" kern="1200" cap="none" spc="3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-</a:t>
            </a:r>
            <a:endParaRPr kumimoji="0" lang="en-ID" sz="2400" b="0" i="0" u="none" strike="noStrike" kern="1200" cap="none" spc="3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18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lping SME retailers grow | Unilever">
            <a:extLst>
              <a:ext uri="{FF2B5EF4-FFF2-40B4-BE49-F238E27FC236}">
                <a16:creationId xmlns:a16="http://schemas.microsoft.com/office/drawing/2014/main" id="{D139B4A0-D34C-4AFD-872B-4D661029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28" y="551444"/>
            <a:ext cx="4472186" cy="25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VID-19 Lockdown: FG approves 4 hours daily for food markets in Lagos,  Ogun, Abuja | Per Second News">
            <a:extLst>
              <a:ext uri="{FF2B5EF4-FFF2-40B4-BE49-F238E27FC236}">
                <a16:creationId xmlns:a16="http://schemas.microsoft.com/office/drawing/2014/main" id="{06CD0C75-E9ED-4D53-89A0-157FD2A9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95" y="551444"/>
            <a:ext cx="3354142" cy="251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LLOW ME TO AGUDA MARKET, SURULERE LAGOS | Flo Chinyere - YouTube">
            <a:extLst>
              <a:ext uri="{FF2B5EF4-FFF2-40B4-BE49-F238E27FC236}">
                <a16:creationId xmlns:a16="http://schemas.microsoft.com/office/drawing/2014/main" id="{FFCD117E-E84B-4E2D-B6B6-C9997DF6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54" y="3878943"/>
            <a:ext cx="4812292" cy="270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">
            <a:extLst>
              <a:ext uri="{FF2B5EF4-FFF2-40B4-BE49-F238E27FC236}">
                <a16:creationId xmlns:a16="http://schemas.microsoft.com/office/drawing/2014/main" id="{35E1AD37-415B-4255-8526-BA40E792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69" y="782108"/>
            <a:ext cx="8072664" cy="53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6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26295B3-02E3-4BCC-9F66-C1054480707B}"/>
              </a:ext>
            </a:extLst>
          </p:cNvPr>
          <p:cNvSpPr txBox="1"/>
          <p:nvPr/>
        </p:nvSpPr>
        <p:spPr>
          <a:xfrm>
            <a:off x="3047999" y="232929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Business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Scenario 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97B92F-E98E-4393-A52C-E98B2A72664B}"/>
              </a:ext>
            </a:extLst>
          </p:cNvPr>
          <p:cNvSpPr txBox="1"/>
          <p:nvPr/>
        </p:nvSpPr>
        <p:spPr>
          <a:xfrm>
            <a:off x="686106" y="1130969"/>
            <a:ext cx="10512424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FMCG Manufacturers fight the inefficiencies in trade.</a:t>
            </a:r>
          </a:p>
        </p:txBody>
      </p:sp>
      <p:sp>
        <p:nvSpPr>
          <p:cNvPr id="99" name="Rectangle: Rounded Corners 53">
            <a:extLst>
              <a:ext uri="{FF2B5EF4-FFF2-40B4-BE49-F238E27FC236}">
                <a16:creationId xmlns:a16="http://schemas.microsoft.com/office/drawing/2014/main" id="{D5BCB62C-9A08-466B-B96C-23B8E1B76F3A}"/>
              </a:ext>
            </a:extLst>
          </p:cNvPr>
          <p:cNvSpPr/>
          <p:nvPr/>
        </p:nvSpPr>
        <p:spPr>
          <a:xfrm>
            <a:off x="6301450" y="4546541"/>
            <a:ext cx="3526028" cy="9856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C632CB-AD18-4104-8811-234AA34B1EF9}"/>
              </a:ext>
            </a:extLst>
          </p:cNvPr>
          <p:cNvSpPr txBox="1"/>
          <p:nvPr/>
        </p:nvSpPr>
        <p:spPr>
          <a:xfrm>
            <a:off x="6710169" y="4738457"/>
            <a:ext cx="2708590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Low Order Value/Drop Size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Brand wise vans deliver single products</a:t>
            </a:r>
          </a:p>
        </p:txBody>
      </p:sp>
      <p:sp>
        <p:nvSpPr>
          <p:cNvPr id="101" name="Rectangle: Rounded Corners 53">
            <a:extLst>
              <a:ext uri="{FF2B5EF4-FFF2-40B4-BE49-F238E27FC236}">
                <a16:creationId xmlns:a16="http://schemas.microsoft.com/office/drawing/2014/main" id="{3B1B6ADE-DC7D-44B9-A099-23F34572C872}"/>
              </a:ext>
            </a:extLst>
          </p:cNvPr>
          <p:cNvSpPr/>
          <p:nvPr/>
        </p:nvSpPr>
        <p:spPr>
          <a:xfrm>
            <a:off x="2416290" y="4587250"/>
            <a:ext cx="3526028" cy="9856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A539731-89D6-4E61-8A67-3C210C43C9F2}"/>
              </a:ext>
            </a:extLst>
          </p:cNvPr>
          <p:cNvSpPr txBox="1"/>
          <p:nvPr/>
        </p:nvSpPr>
        <p:spPr>
          <a:xfrm>
            <a:off x="2825009" y="4803232"/>
            <a:ext cx="2708590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Low efficiency for Salesperson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Salesperson spending time in delivery</a:t>
            </a:r>
          </a:p>
        </p:txBody>
      </p:sp>
      <p:sp>
        <p:nvSpPr>
          <p:cNvPr id="105" name="Freeform: Shape 84">
            <a:extLst>
              <a:ext uri="{FF2B5EF4-FFF2-40B4-BE49-F238E27FC236}">
                <a16:creationId xmlns:a16="http://schemas.microsoft.com/office/drawing/2014/main" id="{7E0AC256-E0C8-489A-818A-B7066F0FFB37}"/>
              </a:ext>
            </a:extLst>
          </p:cNvPr>
          <p:cNvSpPr/>
          <p:nvPr/>
        </p:nvSpPr>
        <p:spPr>
          <a:xfrm>
            <a:off x="2119482" y="4776003"/>
            <a:ext cx="581368" cy="581370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Freeform: Shape 84">
            <a:extLst>
              <a:ext uri="{FF2B5EF4-FFF2-40B4-BE49-F238E27FC236}">
                <a16:creationId xmlns:a16="http://schemas.microsoft.com/office/drawing/2014/main" id="{7B8F0D1A-5EE0-41E2-A153-2FBE5229B01F}"/>
              </a:ext>
            </a:extLst>
          </p:cNvPr>
          <p:cNvSpPr/>
          <p:nvPr/>
        </p:nvSpPr>
        <p:spPr>
          <a:xfrm>
            <a:off x="6116061" y="4764921"/>
            <a:ext cx="581368" cy="581370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09" name="Picture 12" descr="Low Cost Icon #173443 - Free Icons Library">
            <a:extLst>
              <a:ext uri="{FF2B5EF4-FFF2-40B4-BE49-F238E27FC236}">
                <a16:creationId xmlns:a16="http://schemas.microsoft.com/office/drawing/2014/main" id="{3D4ABCD7-ED65-415F-A484-A18DA8DDA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29190" y="4678051"/>
            <a:ext cx="755110" cy="7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 descr="Return on Investment Icon of Line style - Available in SVG, PNG, EPS, AI &amp;  Icon fonts">
            <a:extLst>
              <a:ext uri="{FF2B5EF4-FFF2-40B4-BE49-F238E27FC236}">
                <a16:creationId xmlns:a16="http://schemas.microsoft.com/office/drawing/2014/main" id="{090EECE4-AB46-45E9-8D5F-BF4779A4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31" y="4818255"/>
            <a:ext cx="483269" cy="4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0A20D9B-08B2-46B8-89AB-790DF406AFED}"/>
              </a:ext>
            </a:extLst>
          </p:cNvPr>
          <p:cNvSpPr txBox="1"/>
          <p:nvPr/>
        </p:nvSpPr>
        <p:spPr>
          <a:xfrm>
            <a:off x="2474898" y="3347661"/>
            <a:ext cx="151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G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Manufacturer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F13C5A9-8D9B-4B29-8F90-216B370F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45" y="1857805"/>
            <a:ext cx="2329098" cy="1512972"/>
          </a:xfrm>
          <a:prstGeom prst="rect">
            <a:avLst/>
          </a:prstGeom>
        </p:spPr>
      </p:pic>
      <p:pic>
        <p:nvPicPr>
          <p:cNvPr id="118" name="Picture 8" descr="Van Sales for Android - APK Download">
            <a:extLst>
              <a:ext uri="{FF2B5EF4-FFF2-40B4-BE49-F238E27FC236}">
                <a16:creationId xmlns:a16="http://schemas.microsoft.com/office/drawing/2014/main" id="{6FAFECF6-130C-417B-B801-56D641E9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8824" y1="78824" x2="60588" y2="90588"/>
                        <a14:backgroundMark x1="60588" y1="90588" x2="90588" y2="88824"/>
                        <a14:backgroundMark x1="90588" y1="88824" x2="95294" y2="34706"/>
                        <a14:backgroundMark x1="95294" y1="34706" x2="70588" y2="13529"/>
                        <a14:backgroundMark x1="70588" y1="13529" x2="32941" y2="5294"/>
                        <a14:backgroundMark x1="32941" y1="5294" x2="4706" y2="20588"/>
                        <a14:backgroundMark x1="4706" y1="20588" x2="588" y2="53529"/>
                        <a14:backgroundMark x1="588" y1="53529" x2="11176" y2="81765"/>
                        <a14:backgroundMark x1="11176" y1="81765" x2="28824" y2="8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9" y="2854199"/>
            <a:ext cx="838564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E496EB4-1CB0-41E5-86E0-86AD4DE3215A}"/>
              </a:ext>
            </a:extLst>
          </p:cNvPr>
          <p:cNvSpPr txBox="1"/>
          <p:nvPr/>
        </p:nvSpPr>
        <p:spPr>
          <a:xfrm>
            <a:off x="5281583" y="1827696"/>
            <a:ext cx="151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Salesperson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A7595550-734A-4559-BA50-3B07CB7F5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176" y="2425685"/>
            <a:ext cx="644517" cy="644517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5418B3-2EF3-4681-9927-960D9CB50E06}"/>
              </a:ext>
            </a:extLst>
          </p:cNvPr>
          <p:cNvCxnSpPr/>
          <p:nvPr/>
        </p:nvCxnSpPr>
        <p:spPr>
          <a:xfrm>
            <a:off x="4296531" y="2859109"/>
            <a:ext cx="556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9E79B62-9EF9-40F1-8EEF-472F68BE1CA4}"/>
              </a:ext>
            </a:extLst>
          </p:cNvPr>
          <p:cNvCxnSpPr>
            <a:cxnSpLocks/>
          </p:cNvCxnSpPr>
          <p:nvPr/>
        </p:nvCxnSpPr>
        <p:spPr>
          <a:xfrm>
            <a:off x="7202055" y="2799769"/>
            <a:ext cx="614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4" descr="Salesman Icon Images, Stock Photos &amp; Vectors | Shutterstock">
            <a:extLst>
              <a:ext uri="{FF2B5EF4-FFF2-40B4-BE49-F238E27FC236}">
                <a16:creationId xmlns:a16="http://schemas.microsoft.com/office/drawing/2014/main" id="{536A6D8B-8223-42AE-8011-6CB523FCD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4" t="9492" r="25630" b="14920"/>
          <a:stretch/>
        </p:blipFill>
        <p:spPr bwMode="auto">
          <a:xfrm>
            <a:off x="5715723" y="2148305"/>
            <a:ext cx="474316" cy="7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Red price tag icon - Free red price tag icons">
            <a:extLst>
              <a:ext uri="{FF2B5EF4-FFF2-40B4-BE49-F238E27FC236}">
                <a16:creationId xmlns:a16="http://schemas.microsoft.com/office/drawing/2014/main" id="{EBD00A26-0369-4253-900C-059DEA6C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778" l="889" r="95556">
                        <a14:foregroundMark x1="20444" y1="49778" x2="10222" y2="68000"/>
                        <a14:foregroundMark x1="4889" y1="64444" x2="4889" y2="64444"/>
                        <a14:foregroundMark x1="889" y1="64444" x2="889" y2="64444"/>
                        <a14:foregroundMark x1="34222" y1="98222" x2="34222" y2="98222"/>
                        <a14:foregroundMark x1="93778" y1="10667" x2="93778" y2="10667"/>
                        <a14:foregroundMark x1="92000" y1="8444" x2="92000" y2="8444"/>
                        <a14:foregroundMark x1="77333" y1="6667" x2="77333" y2="6667"/>
                        <a14:foregroundMark x1="83111" y1="4000" x2="83111" y2="4000"/>
                        <a14:foregroundMark x1="95556" y1="33333" x2="95556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23" y="2313233"/>
            <a:ext cx="129044" cy="12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A22F9B6-BBD5-A448-A002-B302E7011C00}"/>
              </a:ext>
            </a:extLst>
          </p:cNvPr>
          <p:cNvSpPr txBox="1"/>
          <p:nvPr/>
        </p:nvSpPr>
        <p:spPr>
          <a:xfrm>
            <a:off x="839788" y="908821"/>
            <a:ext cx="10512424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FMCG Retailers exist in isolation and find it hard to fight the inefficiencies in trade. </a:t>
            </a:r>
          </a:p>
        </p:txBody>
      </p:sp>
      <p:sp>
        <p:nvSpPr>
          <p:cNvPr id="61" name="Freeform: Shape 6">
            <a:extLst>
              <a:ext uri="{FF2B5EF4-FFF2-40B4-BE49-F238E27FC236}">
                <a16:creationId xmlns:a16="http://schemas.microsoft.com/office/drawing/2014/main" id="{0085417D-A3D0-0A44-9269-F3C366AC013B}"/>
              </a:ext>
            </a:extLst>
          </p:cNvPr>
          <p:cNvSpPr/>
          <p:nvPr/>
        </p:nvSpPr>
        <p:spPr>
          <a:xfrm>
            <a:off x="1307278" y="3022970"/>
            <a:ext cx="1109799" cy="360501"/>
          </a:xfrm>
          <a:custGeom>
            <a:avLst/>
            <a:gdLst>
              <a:gd name="connsiteX0" fmla="*/ 1311307 w 1311306"/>
              <a:gd name="connsiteY0" fmla="*/ 407670 h 425958"/>
              <a:gd name="connsiteX1" fmla="*/ 495395 w 1311306"/>
              <a:gd name="connsiteY1" fmla="*/ 162592 h 425958"/>
              <a:gd name="connsiteX2" fmla="*/ 495490 w 1311306"/>
              <a:gd name="connsiteY2" fmla="*/ 162211 h 425958"/>
              <a:gd name="connsiteX3" fmla="*/ 324326 w 1311306"/>
              <a:gd name="connsiteY3" fmla="*/ 0 h 425958"/>
              <a:gd name="connsiteX4" fmla="*/ 296132 w 1311306"/>
              <a:gd name="connsiteY4" fmla="*/ 102679 h 425958"/>
              <a:gd name="connsiteX5" fmla="*/ 5524 w 1311306"/>
              <a:gd name="connsiteY5" fmla="*/ 15335 h 425958"/>
              <a:gd name="connsiteX6" fmla="*/ 0 w 1311306"/>
              <a:gd name="connsiteY6" fmla="*/ 33623 h 425958"/>
              <a:gd name="connsiteX7" fmla="*/ 290989 w 1311306"/>
              <a:gd name="connsiteY7" fmla="*/ 121063 h 425958"/>
              <a:gd name="connsiteX8" fmla="*/ 266700 w 1311306"/>
              <a:gd name="connsiteY8" fmla="*/ 209741 h 425958"/>
              <a:gd name="connsiteX9" fmla="*/ 489394 w 1311306"/>
              <a:gd name="connsiteY9" fmla="*/ 181451 h 425958"/>
              <a:gd name="connsiteX10" fmla="*/ 489585 w 1311306"/>
              <a:gd name="connsiteY10" fmla="*/ 180784 h 425958"/>
              <a:gd name="connsiteX11" fmla="*/ 1305687 w 1311306"/>
              <a:gd name="connsiteY11" fmla="*/ 425958 h 425958"/>
              <a:gd name="connsiteX12" fmla="*/ 1311307 w 1311306"/>
              <a:gd name="connsiteY12" fmla="*/ 407670 h 42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306" h="425958">
                <a:moveTo>
                  <a:pt x="1311307" y="407670"/>
                </a:moveTo>
                <a:lnTo>
                  <a:pt x="495395" y="162592"/>
                </a:lnTo>
                <a:lnTo>
                  <a:pt x="495490" y="162211"/>
                </a:lnTo>
                <a:cubicBezTo>
                  <a:pt x="376047" y="115919"/>
                  <a:pt x="324326" y="0"/>
                  <a:pt x="324326" y="0"/>
                </a:cubicBezTo>
                <a:lnTo>
                  <a:pt x="296132" y="102679"/>
                </a:lnTo>
                <a:lnTo>
                  <a:pt x="5524" y="15335"/>
                </a:lnTo>
                <a:lnTo>
                  <a:pt x="0" y="33623"/>
                </a:lnTo>
                <a:lnTo>
                  <a:pt x="290989" y="121063"/>
                </a:lnTo>
                <a:lnTo>
                  <a:pt x="266700" y="209741"/>
                </a:lnTo>
                <a:cubicBezTo>
                  <a:pt x="350139" y="150495"/>
                  <a:pt x="489394" y="181451"/>
                  <a:pt x="489394" y="181451"/>
                </a:cubicBezTo>
                <a:lnTo>
                  <a:pt x="489585" y="180784"/>
                </a:lnTo>
                <a:lnTo>
                  <a:pt x="1305687" y="425958"/>
                </a:lnTo>
                <a:lnTo>
                  <a:pt x="1311307" y="40767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4" name="Freeform: Shape 7">
            <a:extLst>
              <a:ext uri="{FF2B5EF4-FFF2-40B4-BE49-F238E27FC236}">
                <a16:creationId xmlns:a16="http://schemas.microsoft.com/office/drawing/2014/main" id="{ECAE94A8-D2B0-B541-9347-44B22ACC3540}"/>
              </a:ext>
            </a:extLst>
          </p:cNvPr>
          <p:cNvSpPr/>
          <p:nvPr/>
        </p:nvSpPr>
        <p:spPr>
          <a:xfrm>
            <a:off x="1034914" y="2771549"/>
            <a:ext cx="545778" cy="545792"/>
          </a:xfrm>
          <a:custGeom>
            <a:avLst/>
            <a:gdLst>
              <a:gd name="connsiteX0" fmla="*/ 609474 w 644875"/>
              <a:gd name="connsiteY0" fmla="*/ 175723 h 644893"/>
              <a:gd name="connsiteX1" fmla="*/ 469170 w 644875"/>
              <a:gd name="connsiteY1" fmla="*/ 609491 h 644893"/>
              <a:gd name="connsiteX2" fmla="*/ 35402 w 644875"/>
              <a:gd name="connsiteY2" fmla="*/ 469188 h 644893"/>
              <a:gd name="connsiteX3" fmla="*/ 175705 w 644875"/>
              <a:gd name="connsiteY3" fmla="*/ 35420 h 644893"/>
              <a:gd name="connsiteX4" fmla="*/ 609474 w 644875"/>
              <a:gd name="connsiteY4" fmla="*/ 175723 h 64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875" h="644893">
                <a:moveTo>
                  <a:pt x="609474" y="175723"/>
                </a:moveTo>
                <a:cubicBezTo>
                  <a:pt x="690531" y="334314"/>
                  <a:pt x="627666" y="528529"/>
                  <a:pt x="469170" y="609491"/>
                </a:cubicBezTo>
                <a:cubicBezTo>
                  <a:pt x="310579" y="690549"/>
                  <a:pt x="116364" y="627684"/>
                  <a:pt x="35402" y="469188"/>
                </a:cubicBezTo>
                <a:cubicBezTo>
                  <a:pt x="-45656" y="310692"/>
                  <a:pt x="17209" y="116477"/>
                  <a:pt x="175705" y="35420"/>
                </a:cubicBezTo>
                <a:cubicBezTo>
                  <a:pt x="334201" y="-45638"/>
                  <a:pt x="528416" y="17132"/>
                  <a:pt x="609474" y="1757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5" name="Freeform: Shape 9">
            <a:extLst>
              <a:ext uri="{FF2B5EF4-FFF2-40B4-BE49-F238E27FC236}">
                <a16:creationId xmlns:a16="http://schemas.microsoft.com/office/drawing/2014/main" id="{A0037E7F-E860-8F42-BFFE-32A1CCD72462}"/>
              </a:ext>
            </a:extLst>
          </p:cNvPr>
          <p:cNvSpPr/>
          <p:nvPr/>
        </p:nvSpPr>
        <p:spPr>
          <a:xfrm>
            <a:off x="2351378" y="2222563"/>
            <a:ext cx="184039" cy="1154054"/>
          </a:xfrm>
          <a:custGeom>
            <a:avLst/>
            <a:gdLst>
              <a:gd name="connsiteX0" fmla="*/ 111347 w 217455"/>
              <a:gd name="connsiteY0" fmla="*/ 277273 h 1363598"/>
              <a:gd name="connsiteX1" fmla="*/ 113348 w 217455"/>
              <a:gd name="connsiteY1" fmla="*/ 191 h 1363598"/>
              <a:gd name="connsiteX2" fmla="*/ 94298 w 217455"/>
              <a:gd name="connsiteY2" fmla="*/ 0 h 1363598"/>
              <a:gd name="connsiteX3" fmla="*/ 92297 w 217455"/>
              <a:gd name="connsiteY3" fmla="*/ 277654 h 1363598"/>
              <a:gd name="connsiteX4" fmla="*/ 0 w 217455"/>
              <a:gd name="connsiteY4" fmla="*/ 279178 h 1363598"/>
              <a:gd name="connsiteX5" fmla="*/ 89725 w 217455"/>
              <a:gd name="connsiteY5" fmla="*/ 485013 h 1363598"/>
              <a:gd name="connsiteX6" fmla="*/ 90773 w 217455"/>
              <a:gd name="connsiteY6" fmla="*/ 485013 h 1363598"/>
              <a:gd name="connsiteX7" fmla="*/ 84296 w 217455"/>
              <a:gd name="connsiteY7" fmla="*/ 1363409 h 1363598"/>
              <a:gd name="connsiteX8" fmla="*/ 103346 w 217455"/>
              <a:gd name="connsiteY8" fmla="*/ 1363599 h 1363598"/>
              <a:gd name="connsiteX9" fmla="*/ 109823 w 217455"/>
              <a:gd name="connsiteY9" fmla="*/ 485394 h 1363598"/>
              <a:gd name="connsiteX10" fmla="*/ 109823 w 217455"/>
              <a:gd name="connsiteY10" fmla="*/ 485394 h 1363598"/>
              <a:gd name="connsiteX11" fmla="*/ 217456 w 217455"/>
              <a:gd name="connsiteY11" fmla="*/ 275558 h 1363598"/>
              <a:gd name="connsiteX12" fmla="*/ 111347 w 217455"/>
              <a:gd name="connsiteY12" fmla="*/ 277273 h 13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455" h="1363598">
                <a:moveTo>
                  <a:pt x="111347" y="277273"/>
                </a:moveTo>
                <a:lnTo>
                  <a:pt x="113348" y="191"/>
                </a:lnTo>
                <a:lnTo>
                  <a:pt x="94298" y="0"/>
                </a:lnTo>
                <a:lnTo>
                  <a:pt x="92297" y="277654"/>
                </a:lnTo>
                <a:lnTo>
                  <a:pt x="0" y="279178"/>
                </a:lnTo>
                <a:cubicBezTo>
                  <a:pt x="80296" y="342710"/>
                  <a:pt x="89725" y="485013"/>
                  <a:pt x="89725" y="485013"/>
                </a:cubicBezTo>
                <a:lnTo>
                  <a:pt x="90773" y="485013"/>
                </a:lnTo>
                <a:lnTo>
                  <a:pt x="84296" y="1363409"/>
                </a:lnTo>
                <a:lnTo>
                  <a:pt x="103346" y="1363599"/>
                </a:lnTo>
                <a:lnTo>
                  <a:pt x="109823" y="485394"/>
                </a:lnTo>
                <a:lnTo>
                  <a:pt x="109823" y="485394"/>
                </a:lnTo>
                <a:cubicBezTo>
                  <a:pt x="120682" y="357759"/>
                  <a:pt x="217456" y="275558"/>
                  <a:pt x="217456" y="275558"/>
                </a:cubicBezTo>
                <a:lnTo>
                  <a:pt x="111347" y="27727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6" name="Freeform: Shape 10">
            <a:extLst>
              <a:ext uri="{FF2B5EF4-FFF2-40B4-BE49-F238E27FC236}">
                <a16:creationId xmlns:a16="http://schemas.microsoft.com/office/drawing/2014/main" id="{5CF1EF81-2477-AB4E-8456-1BFE60E1F418}"/>
              </a:ext>
            </a:extLst>
          </p:cNvPr>
          <p:cNvSpPr/>
          <p:nvPr/>
        </p:nvSpPr>
        <p:spPr>
          <a:xfrm>
            <a:off x="2153948" y="1934685"/>
            <a:ext cx="545656" cy="545687"/>
          </a:xfrm>
          <a:custGeom>
            <a:avLst/>
            <a:gdLst>
              <a:gd name="connsiteX0" fmla="*/ 541697 w 644731"/>
              <a:gd name="connsiteY0" fmla="*/ 86117 h 644768"/>
              <a:gd name="connsiteX1" fmla="*/ 558652 w 644731"/>
              <a:gd name="connsiteY1" fmla="*/ 541697 h 644768"/>
              <a:gd name="connsiteX2" fmla="*/ 103071 w 644731"/>
              <a:gd name="connsiteY2" fmla="*/ 558652 h 644768"/>
              <a:gd name="connsiteX3" fmla="*/ 86117 w 644731"/>
              <a:gd name="connsiteY3" fmla="*/ 103071 h 644768"/>
              <a:gd name="connsiteX4" fmla="*/ 541697 w 644731"/>
              <a:gd name="connsiteY4" fmla="*/ 86117 h 64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31" h="644768">
                <a:moveTo>
                  <a:pt x="541697" y="86117"/>
                </a:moveTo>
                <a:cubicBezTo>
                  <a:pt x="672190" y="207275"/>
                  <a:pt x="679715" y="411205"/>
                  <a:pt x="558652" y="541697"/>
                </a:cubicBezTo>
                <a:cubicBezTo>
                  <a:pt x="437494" y="672190"/>
                  <a:pt x="233564" y="679810"/>
                  <a:pt x="103071" y="558652"/>
                </a:cubicBezTo>
                <a:cubicBezTo>
                  <a:pt x="-27421" y="437494"/>
                  <a:pt x="-35041" y="233564"/>
                  <a:pt x="86117" y="103071"/>
                </a:cubicBezTo>
                <a:cubicBezTo>
                  <a:pt x="207179" y="-27421"/>
                  <a:pt x="411205" y="-35041"/>
                  <a:pt x="541697" y="8611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7" name="Freeform: Shape 12">
            <a:extLst>
              <a:ext uri="{FF2B5EF4-FFF2-40B4-BE49-F238E27FC236}">
                <a16:creationId xmlns:a16="http://schemas.microsoft.com/office/drawing/2014/main" id="{96E56060-B3DE-8C42-99D6-DD46FBE0E9D9}"/>
              </a:ext>
            </a:extLst>
          </p:cNvPr>
          <p:cNvSpPr/>
          <p:nvPr/>
        </p:nvSpPr>
        <p:spPr>
          <a:xfrm>
            <a:off x="1717277" y="2446425"/>
            <a:ext cx="703912" cy="933739"/>
          </a:xfrm>
          <a:custGeom>
            <a:avLst/>
            <a:gdLst>
              <a:gd name="connsiteX0" fmla="*/ 831723 w 831722"/>
              <a:gd name="connsiteY0" fmla="*/ 1091851 h 1103280"/>
              <a:gd name="connsiteX1" fmla="*/ 308038 w 831722"/>
              <a:gd name="connsiteY1" fmla="*/ 391478 h 1103280"/>
              <a:gd name="connsiteX2" fmla="*/ 308324 w 831722"/>
              <a:gd name="connsiteY2" fmla="*/ 391192 h 1103280"/>
              <a:gd name="connsiteX3" fmla="*/ 267176 w 831722"/>
              <a:gd name="connsiteY3" fmla="*/ 158972 h 1103280"/>
              <a:gd name="connsiteX4" fmla="*/ 183452 w 831722"/>
              <a:gd name="connsiteY4" fmla="*/ 224790 h 1103280"/>
              <a:gd name="connsiteX5" fmla="*/ 15240 w 831722"/>
              <a:gd name="connsiteY5" fmla="*/ 0 h 1103280"/>
              <a:gd name="connsiteX6" fmla="*/ 0 w 831722"/>
              <a:gd name="connsiteY6" fmla="*/ 11430 h 1103280"/>
              <a:gd name="connsiteX7" fmla="*/ 168497 w 831722"/>
              <a:gd name="connsiteY7" fmla="*/ 236696 h 1103280"/>
              <a:gd name="connsiteX8" fmla="*/ 96202 w 831722"/>
              <a:gd name="connsiteY8" fmla="*/ 293465 h 1103280"/>
              <a:gd name="connsiteX9" fmla="*/ 292132 w 831722"/>
              <a:gd name="connsiteY9" fmla="*/ 403098 h 1103280"/>
              <a:gd name="connsiteX10" fmla="*/ 292703 w 831722"/>
              <a:gd name="connsiteY10" fmla="*/ 402717 h 1103280"/>
              <a:gd name="connsiteX11" fmla="*/ 816578 w 831722"/>
              <a:gd name="connsiteY11" fmla="*/ 1103281 h 1103280"/>
              <a:gd name="connsiteX12" fmla="*/ 831723 w 831722"/>
              <a:gd name="connsiteY12" fmla="*/ 1091851 h 110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1722" h="1103280">
                <a:moveTo>
                  <a:pt x="831723" y="1091851"/>
                </a:moveTo>
                <a:lnTo>
                  <a:pt x="308038" y="391478"/>
                </a:lnTo>
                <a:lnTo>
                  <a:pt x="308324" y="391192"/>
                </a:lnTo>
                <a:cubicBezTo>
                  <a:pt x="239744" y="282988"/>
                  <a:pt x="267176" y="158972"/>
                  <a:pt x="267176" y="158972"/>
                </a:cubicBezTo>
                <a:lnTo>
                  <a:pt x="183452" y="224790"/>
                </a:lnTo>
                <a:lnTo>
                  <a:pt x="15240" y="0"/>
                </a:lnTo>
                <a:lnTo>
                  <a:pt x="0" y="11430"/>
                </a:lnTo>
                <a:lnTo>
                  <a:pt x="168497" y="236696"/>
                </a:lnTo>
                <a:lnTo>
                  <a:pt x="96202" y="293465"/>
                </a:lnTo>
                <a:cubicBezTo>
                  <a:pt x="198501" y="295466"/>
                  <a:pt x="292132" y="403098"/>
                  <a:pt x="292132" y="403098"/>
                </a:cubicBezTo>
                <a:lnTo>
                  <a:pt x="292703" y="402717"/>
                </a:lnTo>
                <a:lnTo>
                  <a:pt x="816578" y="1103281"/>
                </a:lnTo>
                <a:lnTo>
                  <a:pt x="831723" y="109185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84" name="Freeform: Shape 13">
            <a:extLst>
              <a:ext uri="{FF2B5EF4-FFF2-40B4-BE49-F238E27FC236}">
                <a16:creationId xmlns:a16="http://schemas.microsoft.com/office/drawing/2014/main" id="{0174EFDF-A801-0442-975D-5EAF716F7414}"/>
              </a:ext>
            </a:extLst>
          </p:cNvPr>
          <p:cNvSpPr/>
          <p:nvPr/>
        </p:nvSpPr>
        <p:spPr>
          <a:xfrm>
            <a:off x="1442876" y="2167832"/>
            <a:ext cx="545738" cy="545738"/>
          </a:xfrm>
          <a:custGeom>
            <a:avLst/>
            <a:gdLst>
              <a:gd name="connsiteX0" fmla="*/ 580637 w 644828"/>
              <a:gd name="connsiteY0" fmla="*/ 129343 h 644828"/>
              <a:gd name="connsiteX1" fmla="*/ 515486 w 644828"/>
              <a:gd name="connsiteY1" fmla="*/ 580637 h 644828"/>
              <a:gd name="connsiteX2" fmla="*/ 64192 w 644828"/>
              <a:gd name="connsiteY2" fmla="*/ 515486 h 644828"/>
              <a:gd name="connsiteX3" fmla="*/ 129343 w 644828"/>
              <a:gd name="connsiteY3" fmla="*/ 64192 h 644828"/>
              <a:gd name="connsiteX4" fmla="*/ 580637 w 644828"/>
              <a:gd name="connsiteY4" fmla="*/ 129343 h 64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828" h="644828">
                <a:moveTo>
                  <a:pt x="580637" y="129343"/>
                </a:moveTo>
                <a:cubicBezTo>
                  <a:pt x="687222" y="271932"/>
                  <a:pt x="658075" y="473957"/>
                  <a:pt x="515486" y="580637"/>
                </a:cubicBezTo>
                <a:cubicBezTo>
                  <a:pt x="372897" y="687222"/>
                  <a:pt x="170872" y="658075"/>
                  <a:pt x="64192" y="515486"/>
                </a:cubicBezTo>
                <a:cubicBezTo>
                  <a:pt x="-42393" y="372897"/>
                  <a:pt x="-13247" y="170872"/>
                  <a:pt x="129343" y="64192"/>
                </a:cubicBezTo>
                <a:cubicBezTo>
                  <a:pt x="272027" y="-42393"/>
                  <a:pt x="474052" y="-13247"/>
                  <a:pt x="580637" y="12934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7" name="Freeform: Shape 15">
            <a:extLst>
              <a:ext uri="{FF2B5EF4-FFF2-40B4-BE49-F238E27FC236}">
                <a16:creationId xmlns:a16="http://schemas.microsoft.com/office/drawing/2014/main" id="{5DE86828-F0C3-154C-93AB-86C0FF67362A}"/>
              </a:ext>
            </a:extLst>
          </p:cNvPr>
          <p:cNvSpPr/>
          <p:nvPr/>
        </p:nvSpPr>
        <p:spPr>
          <a:xfrm>
            <a:off x="2420545" y="2446022"/>
            <a:ext cx="708023" cy="930757"/>
          </a:xfrm>
          <a:custGeom>
            <a:avLst/>
            <a:gdLst>
              <a:gd name="connsiteX0" fmla="*/ 836581 w 836580"/>
              <a:gd name="connsiteY0" fmla="*/ 11525 h 1099756"/>
              <a:gd name="connsiteX1" fmla="*/ 821341 w 836580"/>
              <a:gd name="connsiteY1" fmla="*/ 0 h 1099756"/>
              <a:gd name="connsiteX2" fmla="*/ 652177 w 836580"/>
              <a:gd name="connsiteY2" fmla="*/ 224123 h 1099756"/>
              <a:gd name="connsiteX3" fmla="*/ 568738 w 836580"/>
              <a:gd name="connsiteY3" fmla="*/ 157925 h 1099756"/>
              <a:gd name="connsiteX4" fmla="*/ 526542 w 836580"/>
              <a:gd name="connsiteY4" fmla="*/ 389954 h 1099756"/>
              <a:gd name="connsiteX5" fmla="*/ 526828 w 836580"/>
              <a:gd name="connsiteY5" fmla="*/ 390239 h 1099756"/>
              <a:gd name="connsiteX6" fmla="*/ 0 w 836580"/>
              <a:gd name="connsiteY6" fmla="*/ 1088231 h 1099756"/>
              <a:gd name="connsiteX7" fmla="*/ 15240 w 836580"/>
              <a:gd name="connsiteY7" fmla="*/ 1099757 h 1099756"/>
              <a:gd name="connsiteX8" fmla="*/ 542258 w 836580"/>
              <a:gd name="connsiteY8" fmla="*/ 401574 h 1099756"/>
              <a:gd name="connsiteX9" fmla="*/ 542830 w 836580"/>
              <a:gd name="connsiteY9" fmla="*/ 401955 h 1099756"/>
              <a:gd name="connsiteX10" fmla="*/ 739235 w 836580"/>
              <a:gd name="connsiteY10" fmla="*/ 293180 h 1099756"/>
              <a:gd name="connsiteX11" fmla="*/ 667226 w 836580"/>
              <a:gd name="connsiteY11" fmla="*/ 236029 h 1099756"/>
              <a:gd name="connsiteX12" fmla="*/ 836581 w 836580"/>
              <a:gd name="connsiteY12" fmla="*/ 11525 h 109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580" h="1099756">
                <a:moveTo>
                  <a:pt x="836581" y="11525"/>
                </a:moveTo>
                <a:lnTo>
                  <a:pt x="821341" y="0"/>
                </a:lnTo>
                <a:lnTo>
                  <a:pt x="652177" y="224123"/>
                </a:lnTo>
                <a:lnTo>
                  <a:pt x="568738" y="157925"/>
                </a:lnTo>
                <a:cubicBezTo>
                  <a:pt x="568738" y="157925"/>
                  <a:pt x="595503" y="282035"/>
                  <a:pt x="526542" y="389954"/>
                </a:cubicBezTo>
                <a:lnTo>
                  <a:pt x="526828" y="390239"/>
                </a:lnTo>
                <a:lnTo>
                  <a:pt x="0" y="1088231"/>
                </a:lnTo>
                <a:lnTo>
                  <a:pt x="15240" y="1099757"/>
                </a:lnTo>
                <a:lnTo>
                  <a:pt x="542258" y="401574"/>
                </a:lnTo>
                <a:lnTo>
                  <a:pt x="542830" y="401955"/>
                </a:lnTo>
                <a:cubicBezTo>
                  <a:pt x="542830" y="401955"/>
                  <a:pt x="636937" y="294704"/>
                  <a:pt x="739235" y="293180"/>
                </a:cubicBezTo>
                <a:lnTo>
                  <a:pt x="667226" y="236029"/>
                </a:lnTo>
                <a:lnTo>
                  <a:pt x="836581" y="1152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0" name="Freeform: Shape 16">
            <a:extLst>
              <a:ext uri="{FF2B5EF4-FFF2-40B4-BE49-F238E27FC236}">
                <a16:creationId xmlns:a16="http://schemas.microsoft.com/office/drawing/2014/main" id="{53F78A65-145F-6441-8B3C-F27D0623FEB3}"/>
              </a:ext>
            </a:extLst>
          </p:cNvPr>
          <p:cNvSpPr/>
          <p:nvPr/>
        </p:nvSpPr>
        <p:spPr>
          <a:xfrm>
            <a:off x="2857190" y="2167595"/>
            <a:ext cx="545740" cy="545775"/>
          </a:xfrm>
          <a:custGeom>
            <a:avLst/>
            <a:gdLst>
              <a:gd name="connsiteX0" fmla="*/ 65098 w 644831"/>
              <a:gd name="connsiteY0" fmla="*/ 128194 h 644872"/>
              <a:gd name="connsiteX1" fmla="*/ 128153 w 644831"/>
              <a:gd name="connsiteY1" fmla="*/ 579775 h 644872"/>
              <a:gd name="connsiteX2" fmla="*/ 579734 w 644831"/>
              <a:gd name="connsiteY2" fmla="*/ 516719 h 644872"/>
              <a:gd name="connsiteX3" fmla="*/ 516678 w 644831"/>
              <a:gd name="connsiteY3" fmla="*/ 65139 h 644872"/>
              <a:gd name="connsiteX4" fmla="*/ 65098 w 644831"/>
              <a:gd name="connsiteY4" fmla="*/ 128194 h 6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831" h="644872">
                <a:moveTo>
                  <a:pt x="65098" y="128194"/>
                </a:moveTo>
                <a:cubicBezTo>
                  <a:pt x="-42153" y="270307"/>
                  <a:pt x="-13960" y="472428"/>
                  <a:pt x="128153" y="579775"/>
                </a:cubicBezTo>
                <a:cubicBezTo>
                  <a:pt x="270266" y="687026"/>
                  <a:pt x="472387" y="658832"/>
                  <a:pt x="579734" y="516719"/>
                </a:cubicBezTo>
                <a:cubicBezTo>
                  <a:pt x="686985" y="374606"/>
                  <a:pt x="658791" y="172486"/>
                  <a:pt x="516678" y="65139"/>
                </a:cubicBezTo>
                <a:cubicBezTo>
                  <a:pt x="374565" y="-42208"/>
                  <a:pt x="172349" y="-13919"/>
                  <a:pt x="65098" y="128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1" name="Freeform: Shape 18">
            <a:extLst>
              <a:ext uri="{FF2B5EF4-FFF2-40B4-BE49-F238E27FC236}">
                <a16:creationId xmlns:a16="http://schemas.microsoft.com/office/drawing/2014/main" id="{C50CF360-51BB-144A-B00A-2F06D84BA43C}"/>
              </a:ext>
            </a:extLst>
          </p:cNvPr>
          <p:cNvSpPr/>
          <p:nvPr/>
        </p:nvSpPr>
        <p:spPr>
          <a:xfrm>
            <a:off x="2403455" y="3042880"/>
            <a:ext cx="1109718" cy="354213"/>
          </a:xfrm>
          <a:custGeom>
            <a:avLst/>
            <a:gdLst>
              <a:gd name="connsiteX0" fmla="*/ 1311211 w 1311211"/>
              <a:gd name="connsiteY0" fmla="*/ 26099 h 418528"/>
              <a:gd name="connsiteX1" fmla="*/ 1305687 w 1311211"/>
              <a:gd name="connsiteY1" fmla="*/ 7810 h 418528"/>
              <a:gd name="connsiteX2" fmla="*/ 1039844 w 1311211"/>
              <a:gd name="connsiteY2" fmla="*/ 87725 h 418528"/>
              <a:gd name="connsiteX3" fmla="*/ 1011174 w 1311211"/>
              <a:gd name="connsiteY3" fmla="*/ 0 h 418528"/>
              <a:gd name="connsiteX4" fmla="*/ 840962 w 1311211"/>
              <a:gd name="connsiteY4" fmla="*/ 146399 h 418528"/>
              <a:gd name="connsiteX5" fmla="*/ 841248 w 1311211"/>
              <a:gd name="connsiteY5" fmla="*/ 147447 h 418528"/>
              <a:gd name="connsiteX6" fmla="*/ 0 w 1311211"/>
              <a:gd name="connsiteY6" fmla="*/ 400241 h 418528"/>
              <a:gd name="connsiteX7" fmla="*/ 5525 w 1311211"/>
              <a:gd name="connsiteY7" fmla="*/ 418529 h 418528"/>
              <a:gd name="connsiteX8" fmla="*/ 846582 w 1311211"/>
              <a:gd name="connsiteY8" fmla="*/ 165830 h 418528"/>
              <a:gd name="connsiteX9" fmla="*/ 846582 w 1311211"/>
              <a:gd name="connsiteY9" fmla="*/ 165830 h 418528"/>
              <a:gd name="connsiteX10" fmla="*/ 1078802 w 1311211"/>
              <a:gd name="connsiteY10" fmla="*/ 206788 h 418528"/>
              <a:gd name="connsiteX11" fmla="*/ 1045845 w 1311211"/>
              <a:gd name="connsiteY11" fmla="*/ 105918 h 418528"/>
              <a:gd name="connsiteX12" fmla="*/ 1311211 w 1311211"/>
              <a:gd name="connsiteY12" fmla="*/ 26099 h 41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211" h="418528">
                <a:moveTo>
                  <a:pt x="1311211" y="26099"/>
                </a:moveTo>
                <a:lnTo>
                  <a:pt x="1305687" y="7810"/>
                </a:lnTo>
                <a:lnTo>
                  <a:pt x="1039844" y="87725"/>
                </a:lnTo>
                <a:lnTo>
                  <a:pt x="1011174" y="0"/>
                </a:lnTo>
                <a:cubicBezTo>
                  <a:pt x="974122" y="95441"/>
                  <a:pt x="840962" y="146399"/>
                  <a:pt x="840962" y="146399"/>
                </a:cubicBezTo>
                <a:lnTo>
                  <a:pt x="841248" y="147447"/>
                </a:lnTo>
                <a:lnTo>
                  <a:pt x="0" y="400241"/>
                </a:lnTo>
                <a:lnTo>
                  <a:pt x="5525" y="418529"/>
                </a:lnTo>
                <a:lnTo>
                  <a:pt x="846582" y="165830"/>
                </a:lnTo>
                <a:lnTo>
                  <a:pt x="846582" y="165830"/>
                </a:lnTo>
                <a:cubicBezTo>
                  <a:pt x="971741" y="138589"/>
                  <a:pt x="1078802" y="206788"/>
                  <a:pt x="1078802" y="206788"/>
                </a:cubicBezTo>
                <a:lnTo>
                  <a:pt x="1045845" y="105918"/>
                </a:lnTo>
                <a:lnTo>
                  <a:pt x="1311211" y="2609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3" name="Freeform: Shape 19">
            <a:extLst>
              <a:ext uri="{FF2B5EF4-FFF2-40B4-BE49-F238E27FC236}">
                <a16:creationId xmlns:a16="http://schemas.microsoft.com/office/drawing/2014/main" id="{2986E0BC-CAEF-1E48-822A-5856FFE659B0}"/>
              </a:ext>
            </a:extLst>
          </p:cNvPr>
          <p:cNvSpPr/>
          <p:nvPr/>
        </p:nvSpPr>
        <p:spPr>
          <a:xfrm>
            <a:off x="3247949" y="2771495"/>
            <a:ext cx="545799" cy="545798"/>
          </a:xfrm>
          <a:custGeom>
            <a:avLst/>
            <a:gdLst>
              <a:gd name="connsiteX0" fmla="*/ 612847 w 644900"/>
              <a:gd name="connsiteY0" fmla="*/ 462394 h 644900"/>
              <a:gd name="connsiteX1" fmla="*/ 182507 w 644900"/>
              <a:gd name="connsiteY1" fmla="*/ 612888 h 644900"/>
              <a:gd name="connsiteX2" fmla="*/ 32013 w 644900"/>
              <a:gd name="connsiteY2" fmla="*/ 182549 h 644900"/>
              <a:gd name="connsiteX3" fmla="*/ 462352 w 644900"/>
              <a:gd name="connsiteY3" fmla="*/ 32054 h 644900"/>
              <a:gd name="connsiteX4" fmla="*/ 612847 w 644900"/>
              <a:gd name="connsiteY4" fmla="*/ 462394 h 6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00" h="644900">
                <a:moveTo>
                  <a:pt x="612847" y="462394"/>
                </a:moveTo>
                <a:cubicBezTo>
                  <a:pt x="535599" y="622795"/>
                  <a:pt x="342908" y="690136"/>
                  <a:pt x="182507" y="612888"/>
                </a:cubicBezTo>
                <a:cubicBezTo>
                  <a:pt x="22106" y="535641"/>
                  <a:pt x="-45235" y="342950"/>
                  <a:pt x="32013" y="182549"/>
                </a:cubicBezTo>
                <a:cubicBezTo>
                  <a:pt x="109260" y="22148"/>
                  <a:pt x="301951" y="-45289"/>
                  <a:pt x="462352" y="32054"/>
                </a:cubicBezTo>
                <a:cubicBezTo>
                  <a:pt x="622753" y="109302"/>
                  <a:pt x="690190" y="301992"/>
                  <a:pt x="612847" y="4623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4" name="Freeform: Shape 20">
            <a:extLst>
              <a:ext uri="{FF2B5EF4-FFF2-40B4-BE49-F238E27FC236}">
                <a16:creationId xmlns:a16="http://schemas.microsoft.com/office/drawing/2014/main" id="{520F7A10-47BF-F348-BD13-3DF6488BC92B}"/>
              </a:ext>
            </a:extLst>
          </p:cNvPr>
          <p:cNvSpPr/>
          <p:nvPr/>
        </p:nvSpPr>
        <p:spPr>
          <a:xfrm>
            <a:off x="1833629" y="2794959"/>
            <a:ext cx="1162286" cy="1162287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D3AE9BDB-BC6C-F244-99FD-15EBB61AC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825" y="2907467"/>
            <a:ext cx="273956" cy="273956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9433DB99-CAED-F14A-9AC6-25C05C92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767" y="2303723"/>
            <a:ext cx="273956" cy="273956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FD2968F-0DF7-9341-8607-91C81F88A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666" y="1447584"/>
            <a:ext cx="273956" cy="273956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A5E66F51-7F43-5943-BBA0-6A3A611C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3082" y="2303504"/>
            <a:ext cx="273956" cy="273956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7E55195B-5ADA-9342-A211-13D0B356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3870" y="2907416"/>
            <a:ext cx="273956" cy="273956"/>
          </a:xfrm>
          <a:prstGeom prst="rect">
            <a:avLst/>
          </a:prstGeom>
        </p:spPr>
      </p:pic>
      <p:pic>
        <p:nvPicPr>
          <p:cNvPr id="110" name="Picture 2" descr="Retailer Icons - Download Free Vector Icons | Noun Project">
            <a:extLst>
              <a:ext uri="{FF2B5EF4-FFF2-40B4-BE49-F238E27FC236}">
                <a16:creationId xmlns:a16="http://schemas.microsoft.com/office/drawing/2014/main" id="{BFA39C83-283A-4741-ADCD-A0C44B8E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93" y="3071113"/>
            <a:ext cx="638338" cy="6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B703E07B-DF99-814F-9FE4-4988C03ABE64}"/>
              </a:ext>
            </a:extLst>
          </p:cNvPr>
          <p:cNvSpPr/>
          <p:nvPr/>
        </p:nvSpPr>
        <p:spPr>
          <a:xfrm>
            <a:off x="4332986" y="2458855"/>
            <a:ext cx="3526028" cy="9856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5E0CF97-8A6D-534D-859E-5400CE438D7E}"/>
              </a:ext>
            </a:extLst>
          </p:cNvPr>
          <p:cNvSpPr txBox="1"/>
          <p:nvPr/>
        </p:nvSpPr>
        <p:spPr>
          <a:xfrm>
            <a:off x="4741705" y="2652203"/>
            <a:ext cx="2708590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STOCK OUT</a:t>
            </a:r>
          </a:p>
          <a:p>
            <a:pPr algn="ctr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Inefficient supply chain causing sales loss</a:t>
            </a:r>
          </a:p>
        </p:txBody>
      </p:sp>
      <p:sp>
        <p:nvSpPr>
          <p:cNvPr id="113" name="Freeform: Shape 84">
            <a:extLst>
              <a:ext uri="{FF2B5EF4-FFF2-40B4-BE49-F238E27FC236}">
                <a16:creationId xmlns:a16="http://schemas.microsoft.com/office/drawing/2014/main" id="{F861C3C2-4F2A-C54A-8D42-DE15E3ED8E58}"/>
              </a:ext>
            </a:extLst>
          </p:cNvPr>
          <p:cNvSpPr/>
          <p:nvPr/>
        </p:nvSpPr>
        <p:spPr>
          <a:xfrm>
            <a:off x="4052162" y="2654973"/>
            <a:ext cx="581368" cy="581370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5" name="Rectangle: Rounded Corners 53">
            <a:extLst>
              <a:ext uri="{FF2B5EF4-FFF2-40B4-BE49-F238E27FC236}">
                <a16:creationId xmlns:a16="http://schemas.microsoft.com/office/drawing/2014/main" id="{7FEE3B40-44F6-4047-BAFE-2BDA496D87E9}"/>
              </a:ext>
            </a:extLst>
          </p:cNvPr>
          <p:cNvSpPr/>
          <p:nvPr/>
        </p:nvSpPr>
        <p:spPr>
          <a:xfrm>
            <a:off x="8149698" y="2465987"/>
            <a:ext cx="3526028" cy="9856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B816093-AEB2-5F4F-895C-DB1B95797D39}"/>
              </a:ext>
            </a:extLst>
          </p:cNvPr>
          <p:cNvSpPr txBox="1"/>
          <p:nvPr/>
        </p:nvSpPr>
        <p:spPr>
          <a:xfrm>
            <a:off x="8558417" y="2657903"/>
            <a:ext cx="2708590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 COST OF CREDIT</a:t>
            </a:r>
          </a:p>
          <a:p>
            <a:pPr algn="ctr">
              <a:lnSpc>
                <a:spcPct val="130000"/>
              </a:lnSpc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Lacks identity for organized credit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EFE103-9B50-F84E-85D0-A2248E1BA4DC}"/>
              </a:ext>
            </a:extLst>
          </p:cNvPr>
          <p:cNvSpPr txBox="1"/>
          <p:nvPr/>
        </p:nvSpPr>
        <p:spPr>
          <a:xfrm>
            <a:off x="3559266" y="4694231"/>
            <a:ext cx="6192170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Of the retail outlets have shut down in last 5  years. Creating a retailer centric ecosystem will help retailers to survive and give distributors an opportunity to increase their reach &amp; sales ​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172C5EA-68C6-3F40-A8DE-6B6E099F5248}"/>
              </a:ext>
            </a:extLst>
          </p:cNvPr>
          <p:cNvSpPr txBox="1"/>
          <p:nvPr/>
        </p:nvSpPr>
        <p:spPr>
          <a:xfrm>
            <a:off x="2338763" y="4616838"/>
            <a:ext cx="15566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+mj-lt"/>
              </a:rPr>
              <a:t>20%</a:t>
            </a:r>
            <a:endParaRPr lang="en-ID" sz="40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7" name="Freeform: Shape 84">
            <a:extLst>
              <a:ext uri="{FF2B5EF4-FFF2-40B4-BE49-F238E27FC236}">
                <a16:creationId xmlns:a16="http://schemas.microsoft.com/office/drawing/2014/main" id="{3480E331-50E1-EE45-BA60-7A7E8B8ECA96}"/>
              </a:ext>
            </a:extLst>
          </p:cNvPr>
          <p:cNvSpPr/>
          <p:nvPr/>
        </p:nvSpPr>
        <p:spPr>
          <a:xfrm>
            <a:off x="7964309" y="2684367"/>
            <a:ext cx="581368" cy="581370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" name="AutoShape 2" descr="Credit card with dollar symbol - Free commerce icons">
            <a:extLst>
              <a:ext uri="{FF2B5EF4-FFF2-40B4-BE49-F238E27FC236}">
                <a16:creationId xmlns:a16="http://schemas.microsoft.com/office/drawing/2014/main" id="{4D41FA2D-2639-B845-A8E8-BA13F0C9C9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5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G"/>
          </a:p>
        </p:txBody>
      </p:sp>
      <p:pic>
        <p:nvPicPr>
          <p:cNvPr id="1036" name="Picture 12" descr="Low Cost Icon #173443 - Free Icons Library">
            <a:extLst>
              <a:ext uri="{FF2B5EF4-FFF2-40B4-BE49-F238E27FC236}">
                <a16:creationId xmlns:a16="http://schemas.microsoft.com/office/drawing/2014/main" id="{79A905CC-0384-3847-988E-C366E564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77438" y="2597497"/>
            <a:ext cx="755110" cy="7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781EC-8474-7B48-9314-CE2224EEDB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26685" y="2816523"/>
            <a:ext cx="379115" cy="31983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063A069-9291-40E9-A9AC-1E7D64D46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590" y="2065494"/>
            <a:ext cx="273956" cy="273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65E8F-4A6C-4435-982E-0D7B4824B530}"/>
              </a:ext>
            </a:extLst>
          </p:cNvPr>
          <p:cNvSpPr txBox="1"/>
          <p:nvPr/>
        </p:nvSpPr>
        <p:spPr>
          <a:xfrm>
            <a:off x="3047999" y="232929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Business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Scenario 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61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85E2749-D3BE-4AF2-98AF-6915EF16FDBE}"/>
              </a:ext>
            </a:extLst>
          </p:cNvPr>
          <p:cNvSpPr/>
          <p:nvPr/>
        </p:nvSpPr>
        <p:spPr>
          <a:xfrm rot="10800000">
            <a:off x="5353055" y="0"/>
            <a:ext cx="6838945" cy="6834017"/>
          </a:xfrm>
          <a:custGeom>
            <a:avLst/>
            <a:gdLst>
              <a:gd name="connsiteX0" fmla="*/ 0 w 5642866"/>
              <a:gd name="connsiteY0" fmla="*/ 0 h 5638800"/>
              <a:gd name="connsiteX1" fmla="*/ 5642866 w 5642866"/>
              <a:gd name="connsiteY1" fmla="*/ 0 h 5638800"/>
              <a:gd name="connsiteX2" fmla="*/ 4066 w 5642866"/>
              <a:gd name="connsiteY2" fmla="*/ 5638800 h 5638800"/>
              <a:gd name="connsiteX3" fmla="*/ 0 w 5642866"/>
              <a:gd name="connsiteY3" fmla="*/ 5638697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866" h="5638800">
                <a:moveTo>
                  <a:pt x="0" y="0"/>
                </a:moveTo>
                <a:lnTo>
                  <a:pt x="5642866" y="0"/>
                </a:lnTo>
                <a:cubicBezTo>
                  <a:pt x="5642866" y="3114223"/>
                  <a:pt x="3118289" y="5638800"/>
                  <a:pt x="4066" y="5638800"/>
                </a:cubicBezTo>
                <a:lnTo>
                  <a:pt x="0" y="56386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F0F223-7325-45B7-9D18-6A92035D2323}"/>
              </a:ext>
            </a:extLst>
          </p:cNvPr>
          <p:cNvGrpSpPr/>
          <p:nvPr/>
        </p:nvGrpSpPr>
        <p:grpSpPr>
          <a:xfrm>
            <a:off x="498538" y="1322214"/>
            <a:ext cx="5260817" cy="584775"/>
            <a:chOff x="6790750" y="2538301"/>
            <a:chExt cx="3674051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B1B09-6DD5-451E-8BDE-5C70044D5B4A}"/>
                </a:ext>
              </a:extLst>
            </p:cNvPr>
            <p:cNvSpPr txBox="1"/>
            <p:nvPr/>
          </p:nvSpPr>
          <p:spPr>
            <a:xfrm>
              <a:off x="7282499" y="2538301"/>
              <a:ext cx="3182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A platform and team of Agents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for  convenient order placement for Retailers</a:t>
              </a: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2B71B8-412B-4A17-A548-30A3DB828A1B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01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59BB4B-4C57-42D4-AA56-15570DC2D21F}"/>
              </a:ext>
            </a:extLst>
          </p:cNvPr>
          <p:cNvGrpSpPr/>
          <p:nvPr/>
        </p:nvGrpSpPr>
        <p:grpSpPr>
          <a:xfrm>
            <a:off x="461149" y="2535975"/>
            <a:ext cx="6798893" cy="584775"/>
            <a:chOff x="6790750" y="2538301"/>
            <a:chExt cx="4748213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E53BA8-99C8-4F21-899D-CCF8A3A1C778}"/>
                </a:ext>
              </a:extLst>
            </p:cNvPr>
            <p:cNvSpPr txBox="1"/>
            <p:nvPr/>
          </p:nvSpPr>
          <p:spPr>
            <a:xfrm>
              <a:off x="7282499" y="2538301"/>
              <a:ext cx="4256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Onboarded Manufacturers &amp;  Key suppliers to process orders and distribute product across Nigeria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198BCE-0F9A-4442-9275-8EC040DF5FDD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02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4A886D-F136-464A-9607-9F0FB8F48929}"/>
              </a:ext>
            </a:extLst>
          </p:cNvPr>
          <p:cNvGrpSpPr/>
          <p:nvPr/>
        </p:nvGrpSpPr>
        <p:grpSpPr>
          <a:xfrm>
            <a:off x="473318" y="3651819"/>
            <a:ext cx="5260817" cy="623878"/>
            <a:chOff x="6790750" y="2622308"/>
            <a:chExt cx="3674051" cy="6238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470AED-C54E-49E1-A4BB-BA9781C8A494}"/>
                </a:ext>
              </a:extLst>
            </p:cNvPr>
            <p:cNvSpPr txBox="1"/>
            <p:nvPr/>
          </p:nvSpPr>
          <p:spPr>
            <a:xfrm>
              <a:off x="7282499" y="2661411"/>
              <a:ext cx="3182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Exhaustive basket of products and seamless free of cost delivery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411C7F-470F-4B92-B558-DA0E645193BE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03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41C9D1-8168-40DE-9A41-56396A7C2292}"/>
              </a:ext>
            </a:extLst>
          </p:cNvPr>
          <p:cNvSpPr/>
          <p:nvPr/>
        </p:nvSpPr>
        <p:spPr>
          <a:xfrm>
            <a:off x="6779924" y="3374664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BCC0F52-ED25-4004-B157-CA08DB8E47D8}"/>
              </a:ext>
            </a:extLst>
          </p:cNvPr>
          <p:cNvSpPr/>
          <p:nvPr/>
        </p:nvSpPr>
        <p:spPr>
          <a:xfrm>
            <a:off x="10210843" y="3429000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92BD7F-6DFF-4E4D-A094-DC93B035EB2E}"/>
              </a:ext>
            </a:extLst>
          </p:cNvPr>
          <p:cNvSpPr/>
          <p:nvPr/>
        </p:nvSpPr>
        <p:spPr>
          <a:xfrm>
            <a:off x="6768261" y="3387375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RETAILER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27AD36-E0EA-4FCF-A3A2-0A9A114A6A22}"/>
              </a:ext>
            </a:extLst>
          </p:cNvPr>
          <p:cNvSpPr/>
          <p:nvPr/>
        </p:nvSpPr>
        <p:spPr>
          <a:xfrm>
            <a:off x="10210843" y="3429000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MANUFACTURER</a:t>
            </a:r>
            <a:endParaRPr kumimoji="0" lang="en-ID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46A094D-A651-4F27-A403-0A45D484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4892" y="4087935"/>
            <a:ext cx="644517" cy="6445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F366267-CF53-47D0-91B4-54AD0DA14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438" y="4080499"/>
            <a:ext cx="607915" cy="60791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52F0CF-CF75-4B0F-ADDA-E18AA08F41C2}"/>
              </a:ext>
            </a:extLst>
          </p:cNvPr>
          <p:cNvCxnSpPr>
            <a:cxnSpLocks/>
          </p:cNvCxnSpPr>
          <p:nvPr/>
        </p:nvCxnSpPr>
        <p:spPr>
          <a:xfrm>
            <a:off x="461149" y="2398285"/>
            <a:ext cx="556709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BB16AD-1CD2-4FAD-AC50-BDE84B6F1362}"/>
              </a:ext>
            </a:extLst>
          </p:cNvPr>
          <p:cNvCxnSpPr>
            <a:cxnSpLocks/>
          </p:cNvCxnSpPr>
          <p:nvPr/>
        </p:nvCxnSpPr>
        <p:spPr>
          <a:xfrm>
            <a:off x="510707" y="3587241"/>
            <a:ext cx="556709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4D53C4-AFF5-4BA7-A0B6-CD64BE7BE82D}"/>
              </a:ext>
            </a:extLst>
          </p:cNvPr>
          <p:cNvCxnSpPr>
            <a:cxnSpLocks/>
          </p:cNvCxnSpPr>
          <p:nvPr/>
        </p:nvCxnSpPr>
        <p:spPr>
          <a:xfrm>
            <a:off x="473318" y="4290277"/>
            <a:ext cx="556709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D0359E8-9BD5-4D0F-BAFB-1B6B3D8764C3}"/>
              </a:ext>
            </a:extLst>
          </p:cNvPr>
          <p:cNvSpPr txBox="1"/>
          <p:nvPr/>
        </p:nvSpPr>
        <p:spPr>
          <a:xfrm>
            <a:off x="2468258" y="58646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Omnibiz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0F78C42F-ACE6-4C49-B227-14F7C1596397}"/>
              </a:ext>
            </a:extLst>
          </p:cNvPr>
          <p:cNvSpPr/>
          <p:nvPr/>
        </p:nvSpPr>
        <p:spPr>
          <a:xfrm>
            <a:off x="7199356" y="1191896"/>
            <a:ext cx="1154939" cy="2117678"/>
          </a:xfrm>
          <a:prstGeom prst="bentArrow">
            <a:avLst>
              <a:gd name="adj1" fmla="val 4544"/>
              <a:gd name="adj2" fmla="val 9928"/>
              <a:gd name="adj3" fmla="val 19078"/>
              <a:gd name="adj4" fmla="val 4428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58AAB75-4062-4DED-B3E7-064E7E2CD5C3}"/>
              </a:ext>
            </a:extLst>
          </p:cNvPr>
          <p:cNvSpPr/>
          <p:nvPr/>
        </p:nvSpPr>
        <p:spPr>
          <a:xfrm>
            <a:off x="8436691" y="1354771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6C8BF0-1B57-4BD6-9B82-E50AE014FE8E}"/>
              </a:ext>
            </a:extLst>
          </p:cNvPr>
          <p:cNvGrpSpPr/>
          <p:nvPr/>
        </p:nvGrpSpPr>
        <p:grpSpPr>
          <a:xfrm>
            <a:off x="8694187" y="1597487"/>
            <a:ext cx="1128226" cy="1308742"/>
            <a:chOff x="4610100" y="2139054"/>
            <a:chExt cx="2224044" cy="2579892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920EBF66-8EAA-44BE-AF4F-6ED4A2F4855F}"/>
                </a:ext>
              </a:extLst>
            </p:cNvPr>
            <p:cNvSpPr/>
            <p:nvPr/>
          </p:nvSpPr>
          <p:spPr>
            <a:xfrm rot="5400000">
              <a:off x="4432176" y="2316978"/>
              <a:ext cx="2579892" cy="222404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850900" dist="558800" dir="5400000" sx="85000" sy="85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20" name="Picture 7" descr="A drawing of a face&#10;&#10;Description automatically generated">
              <a:extLst>
                <a:ext uri="{FF2B5EF4-FFF2-40B4-BE49-F238E27FC236}">
                  <a16:creationId xmlns:a16="http://schemas.microsoft.com/office/drawing/2014/main" id="{9B323440-A4AF-4916-BC12-1A932A454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1548" y="2624138"/>
              <a:ext cx="1581150" cy="1609724"/>
            </a:xfrm>
            <a:prstGeom prst="rect">
              <a:avLst/>
            </a:prstGeom>
          </p:spPr>
        </p:pic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46187E9-21A8-4F47-8DDE-C6217CB73075}"/>
              </a:ext>
            </a:extLst>
          </p:cNvPr>
          <p:cNvSpPr/>
          <p:nvPr/>
        </p:nvSpPr>
        <p:spPr>
          <a:xfrm>
            <a:off x="8436691" y="1105654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Omnibiz</a:t>
            </a: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2754A5A4-938D-4E7D-A15C-5AD23015F54B}"/>
              </a:ext>
            </a:extLst>
          </p:cNvPr>
          <p:cNvSpPr/>
          <p:nvPr/>
        </p:nvSpPr>
        <p:spPr>
          <a:xfrm rot="5400000">
            <a:off x="9684217" y="1818776"/>
            <a:ext cx="2112091" cy="1058839"/>
          </a:xfrm>
          <a:prstGeom prst="bentArrow">
            <a:avLst>
              <a:gd name="adj1" fmla="val 4544"/>
              <a:gd name="adj2" fmla="val 9928"/>
              <a:gd name="adj3" fmla="val 19078"/>
              <a:gd name="adj4" fmla="val 4428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F30E08-16D3-4260-BB1A-7EDC4783388D}"/>
              </a:ext>
            </a:extLst>
          </p:cNvPr>
          <p:cNvGrpSpPr/>
          <p:nvPr/>
        </p:nvGrpSpPr>
        <p:grpSpPr>
          <a:xfrm>
            <a:off x="524638" y="4666793"/>
            <a:ext cx="5260817" cy="870100"/>
            <a:chOff x="6790750" y="2622308"/>
            <a:chExt cx="3674051" cy="8701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9389C6-373B-4570-AC39-A105D5247008}"/>
                </a:ext>
              </a:extLst>
            </p:cNvPr>
            <p:cNvSpPr txBox="1"/>
            <p:nvPr/>
          </p:nvSpPr>
          <p:spPr>
            <a:xfrm>
              <a:off x="7282499" y="2661411"/>
              <a:ext cx="3182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Provide Manufacturer with Retailer info and Retailers with Brand promotions for increasing the overall efficiencies of the trade channel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2859E5E-6DC7-47DA-8697-215B78C1C2F5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04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09B141-C235-4696-BDBB-1719675F7C3B}"/>
              </a:ext>
            </a:extLst>
          </p:cNvPr>
          <p:cNvCxnSpPr>
            <a:cxnSpLocks/>
          </p:cNvCxnSpPr>
          <p:nvPr/>
        </p:nvCxnSpPr>
        <p:spPr>
          <a:xfrm>
            <a:off x="562027" y="4602215"/>
            <a:ext cx="556709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7916CD-9970-4CFB-B92B-A302E6178D6D}"/>
              </a:ext>
            </a:extLst>
          </p:cNvPr>
          <p:cNvCxnSpPr>
            <a:cxnSpLocks/>
          </p:cNvCxnSpPr>
          <p:nvPr/>
        </p:nvCxnSpPr>
        <p:spPr>
          <a:xfrm>
            <a:off x="524638" y="5305251"/>
            <a:ext cx="556709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D2F29561-D771-43D2-A90D-247DB62FC9C7}"/>
              </a:ext>
            </a:extLst>
          </p:cNvPr>
          <p:cNvSpPr/>
          <p:nvPr/>
        </p:nvSpPr>
        <p:spPr>
          <a:xfrm>
            <a:off x="8514377" y="3656186"/>
            <a:ext cx="1668430" cy="882426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</p:spTree>
    <p:extLst>
      <p:ext uri="{BB962C8B-B14F-4D97-AF65-F5344CB8AC3E}">
        <p14:creationId xmlns:p14="http://schemas.microsoft.com/office/powerpoint/2010/main" val="19806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BD4E5B-2828-4CE9-8B63-90469E9E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221522"/>
            <a:ext cx="432854" cy="43895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0F1417FE-32FB-4BC1-8B15-5B7AA0399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7411" r="84384" b="6919"/>
          <a:stretch/>
        </p:blipFill>
        <p:spPr bwMode="auto">
          <a:xfrm>
            <a:off x="1657764" y="2817376"/>
            <a:ext cx="862607" cy="83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813C7F-9367-46F4-AA5E-2D1ECCE7E2A2}"/>
              </a:ext>
            </a:extLst>
          </p:cNvPr>
          <p:cNvSpPr txBox="1"/>
          <p:nvPr/>
        </p:nvSpPr>
        <p:spPr>
          <a:xfrm>
            <a:off x="801086" y="3741291"/>
            <a:ext cx="3566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Onboarding</a:t>
            </a:r>
            <a:endParaRPr lang="en-ID" sz="1600">
              <a:latin typeface="+mj-lt"/>
            </a:endParaRP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BF210E3E-B5A6-4AD7-B40E-85667A327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6618" r="86744" b="12456"/>
          <a:stretch/>
        </p:blipFill>
        <p:spPr bwMode="auto">
          <a:xfrm>
            <a:off x="4474763" y="3773088"/>
            <a:ext cx="514185" cy="5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57BEEC-9CB0-48F3-B16D-48C5CE260AE2}"/>
              </a:ext>
            </a:extLst>
          </p:cNvPr>
          <p:cNvSpPr txBox="1"/>
          <p:nvPr/>
        </p:nvSpPr>
        <p:spPr>
          <a:xfrm>
            <a:off x="3047999" y="232929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Operating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Model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67CC9D4C-3680-4303-B7DC-26AE92D5B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7411" r="84384" b="6919"/>
          <a:stretch/>
        </p:blipFill>
        <p:spPr bwMode="auto">
          <a:xfrm>
            <a:off x="1009970" y="3660038"/>
            <a:ext cx="862607" cy="83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566240BB-8CD1-428E-8A2F-7BCE80F04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7411" r="84384" b="6919"/>
          <a:stretch/>
        </p:blipFill>
        <p:spPr bwMode="auto">
          <a:xfrm>
            <a:off x="1619814" y="4383731"/>
            <a:ext cx="862607" cy="83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60EB4F-7EC4-4870-A50C-9E235CDD0261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flipH="1" flipV="1">
            <a:off x="2520371" y="3234911"/>
            <a:ext cx="1954392" cy="83746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884A44-7CDE-40B3-BE89-787D32D7A474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1872577" y="4072378"/>
            <a:ext cx="2602186" cy="51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38DC13-151F-4469-9B2B-C18DAD5AC0DB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2482421" y="4072378"/>
            <a:ext cx="1992342" cy="7288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79E8836D-F0D8-4F04-89DF-84B2958A2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949" y="3695707"/>
            <a:ext cx="802095" cy="816590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67A17C89-BEAC-4044-8054-2EF9971CA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31"/>
          <a:stretch/>
        </p:blipFill>
        <p:spPr bwMode="auto">
          <a:xfrm>
            <a:off x="8127445" y="3337290"/>
            <a:ext cx="3125314" cy="153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Manufacturing Optimization - Icon Manufacturing Transparent PNG - 405x405 -  Free Download on NicePNG">
            <a:extLst>
              <a:ext uri="{FF2B5EF4-FFF2-40B4-BE49-F238E27FC236}">
                <a16:creationId xmlns:a16="http://schemas.microsoft.com/office/drawing/2014/main" id="{53A1A3A8-2EB9-4808-85EB-555A1A8CA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5" b="90814" l="10000" r="90000">
                        <a14:foregroundMark x1="50488" y1="9395" x2="50488" y2="9395"/>
                        <a14:foregroundMark x1="50244" y1="90814" x2="50244" y2="9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20" y="1710750"/>
            <a:ext cx="1204060" cy="7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F050C38D-8027-457E-8B48-4CF90B505C81}"/>
              </a:ext>
            </a:extLst>
          </p:cNvPr>
          <p:cNvSpPr/>
          <p:nvPr/>
        </p:nvSpPr>
        <p:spPr>
          <a:xfrm>
            <a:off x="6167870" y="4040736"/>
            <a:ext cx="2157385" cy="102320"/>
          </a:xfrm>
          <a:prstGeom prst="rightArrow">
            <a:avLst>
              <a:gd name="adj1" fmla="val 31036"/>
              <a:gd name="adj2" fmla="val 11637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pic>
        <p:nvPicPr>
          <p:cNvPr id="30" name="Picture 2" descr="Manufacturing Optimization - Icon Manufacturing Transparent PNG - 405x405 -  Free Download on NicePNG">
            <a:extLst>
              <a:ext uri="{FF2B5EF4-FFF2-40B4-BE49-F238E27FC236}">
                <a16:creationId xmlns:a16="http://schemas.microsoft.com/office/drawing/2014/main" id="{0A306FFD-34EF-45FF-B530-4C019097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5" b="90814" l="10000" r="90000">
                        <a14:foregroundMark x1="50488" y1="9395" x2="50488" y2="9395"/>
                        <a14:foregroundMark x1="50244" y1="90814" x2="50244" y2="9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69" y="2020949"/>
            <a:ext cx="1204060" cy="7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997B24-D3E1-44D2-A1ED-C7C5C28CFCF3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345336" y="2724296"/>
            <a:ext cx="17763" cy="923193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8">
            <a:extLst>
              <a:ext uri="{FF2B5EF4-FFF2-40B4-BE49-F238E27FC236}">
                <a16:creationId xmlns:a16="http://schemas.microsoft.com/office/drawing/2014/main" id="{4AAC4BFB-D42D-4B11-A114-9D1A3FBF6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t="27623" r="36477" b="26102"/>
          <a:stretch/>
        </p:blipFill>
        <p:spPr bwMode="auto">
          <a:xfrm flipH="1">
            <a:off x="6473444" y="4446468"/>
            <a:ext cx="1079304" cy="7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969036-C2DA-4727-A76E-ABA7BC550CBB}"/>
              </a:ext>
            </a:extLst>
          </p:cNvPr>
          <p:cNvSpPr txBox="1"/>
          <p:nvPr/>
        </p:nvSpPr>
        <p:spPr>
          <a:xfrm>
            <a:off x="2230357" y="2451258"/>
            <a:ext cx="3566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Order placement</a:t>
            </a:r>
            <a:endParaRPr lang="en-ID" sz="16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76FD20-EBBD-4F97-8A30-167E1218D2BD}"/>
              </a:ext>
            </a:extLst>
          </p:cNvPr>
          <p:cNvSpPr txBox="1"/>
          <p:nvPr/>
        </p:nvSpPr>
        <p:spPr>
          <a:xfrm>
            <a:off x="5268781" y="3377111"/>
            <a:ext cx="356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Order </a:t>
            </a:r>
          </a:p>
          <a:p>
            <a:pPr algn="ctr"/>
            <a:r>
              <a:rPr lang="en-US" sz="1600">
                <a:latin typeface="+mj-lt"/>
              </a:rPr>
              <a:t>processing</a:t>
            </a:r>
            <a:endParaRPr lang="en-ID" sz="1600">
              <a:latin typeface="+mj-lt"/>
            </a:endParaRP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AC569F7D-868B-408F-A26F-0BFB2E6A1E79}"/>
              </a:ext>
            </a:extLst>
          </p:cNvPr>
          <p:cNvSpPr/>
          <p:nvPr/>
        </p:nvSpPr>
        <p:spPr>
          <a:xfrm rot="10800000">
            <a:off x="2329914" y="4355569"/>
            <a:ext cx="7080136" cy="821617"/>
          </a:xfrm>
          <a:prstGeom prst="bentArrow">
            <a:avLst>
              <a:gd name="adj1" fmla="val 2097"/>
              <a:gd name="adj2" fmla="val 13191"/>
              <a:gd name="adj3" fmla="val 25000"/>
              <a:gd name="adj4" fmla="val 56633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E1EAFCAB-0B2F-4D63-9724-4D31B328D609}"/>
              </a:ext>
            </a:extLst>
          </p:cNvPr>
          <p:cNvSpPr/>
          <p:nvPr/>
        </p:nvSpPr>
        <p:spPr>
          <a:xfrm rot="5400000">
            <a:off x="3625695" y="1631923"/>
            <a:ext cx="776163" cy="3214561"/>
          </a:xfrm>
          <a:prstGeom prst="bentArrow">
            <a:avLst>
              <a:gd name="adj1" fmla="val 2097"/>
              <a:gd name="adj2" fmla="val 13191"/>
              <a:gd name="adj3" fmla="val 25000"/>
              <a:gd name="adj4" fmla="val 5663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6E429A-B950-4A5C-BBDC-2E2F337F70CE}"/>
              </a:ext>
            </a:extLst>
          </p:cNvPr>
          <p:cNvSpPr txBox="1"/>
          <p:nvPr/>
        </p:nvSpPr>
        <p:spPr>
          <a:xfrm>
            <a:off x="4706766" y="5017010"/>
            <a:ext cx="451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Order Delivery</a:t>
            </a:r>
            <a:endParaRPr lang="en-ID" sz="1600">
              <a:latin typeface="+mj-lt"/>
            </a:endParaRPr>
          </a:p>
        </p:txBody>
      </p:sp>
      <p:pic>
        <p:nvPicPr>
          <p:cNvPr id="38" name="Picture 2" descr="Manufacturing Optimization - Icon Manufacturing Transparent PNG - 405x405 -  Free Download on NicePNG">
            <a:extLst>
              <a:ext uri="{FF2B5EF4-FFF2-40B4-BE49-F238E27FC236}">
                <a16:creationId xmlns:a16="http://schemas.microsoft.com/office/drawing/2014/main" id="{8E14225A-6EE3-4021-AAF1-B41C2784C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5" b="90814" l="10000" r="90000">
                        <a14:foregroundMark x1="50488" y1="9395" x2="50488" y2="9395"/>
                        <a14:foregroundMark x1="50244" y1="90814" x2="50244" y2="9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306" y="1373808"/>
            <a:ext cx="1204060" cy="7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Manufacturing Optimization - Icon Manufacturing Transparent PNG - 405x405 -  Free Download on NicePNG">
            <a:extLst>
              <a:ext uri="{FF2B5EF4-FFF2-40B4-BE49-F238E27FC236}">
                <a16:creationId xmlns:a16="http://schemas.microsoft.com/office/drawing/2014/main" id="{1D43874A-F375-46FE-89D5-ACE447C0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5" b="90814" l="10000" r="90000">
                        <a14:foregroundMark x1="50488" y1="9395" x2="50488" y2="9395"/>
                        <a14:foregroundMark x1="50244" y1="90814" x2="50244" y2="9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050" y="1680305"/>
            <a:ext cx="1204060" cy="7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3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ADED3C-B29A-4AB0-9CBC-F4711949A939}"/>
              </a:ext>
            </a:extLst>
          </p:cNvPr>
          <p:cNvSpPr/>
          <p:nvPr/>
        </p:nvSpPr>
        <p:spPr>
          <a:xfrm>
            <a:off x="692324" y="1730401"/>
            <a:ext cx="11078058" cy="36668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D4E5B-2828-4CE9-8B63-90469E9E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221522"/>
            <a:ext cx="432854" cy="438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57BEEC-9CB0-48F3-B16D-48C5CE260AE2}"/>
              </a:ext>
            </a:extLst>
          </p:cNvPr>
          <p:cNvSpPr txBox="1"/>
          <p:nvPr/>
        </p:nvSpPr>
        <p:spPr>
          <a:xfrm>
            <a:off x="2836332" y="87054"/>
            <a:ext cx="6790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Project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Flow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AA5A4C01-4D17-4C23-87B7-911703B7F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095031"/>
              </p:ext>
            </p:extLst>
          </p:nvPr>
        </p:nvGraphicFramePr>
        <p:xfrm>
          <a:off x="1066800" y="1830585"/>
          <a:ext cx="10432876" cy="3466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53561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1399</Words>
  <Application>Microsoft Office PowerPoint</Application>
  <PresentationFormat>Widescreen</PresentationFormat>
  <Paragraphs>262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Gilroy ExtraBold</vt:lpstr>
      <vt:lpstr>inherit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MATHUR</dc:creator>
  <cp:lastModifiedBy>Vinod Iyer</cp:lastModifiedBy>
  <cp:revision>2</cp:revision>
  <dcterms:created xsi:type="dcterms:W3CDTF">2020-12-11T08:27:14Z</dcterms:created>
  <dcterms:modified xsi:type="dcterms:W3CDTF">2021-12-06T04:38:17Z</dcterms:modified>
</cp:coreProperties>
</file>